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tags/tag11.xml" ContentType="application/vnd.openxmlformats-officedocument.presentationml.tags+xml"/>
  <Override PartName="/ppt/notesSlides/notesSlide10.xml" ContentType="application/vnd.openxmlformats-officedocument.presentationml.notesSlide+xml"/>
  <Override PartName="/ppt/tags/tag12.xml" ContentType="application/vnd.openxmlformats-officedocument.presentationml.tags+xml"/>
  <Override PartName="/ppt/notesSlides/notesSlide11.xml" ContentType="application/vnd.openxmlformats-officedocument.presentationml.notesSlide+xml"/>
  <Override PartName="/ppt/tags/tag13.xml" ContentType="application/vnd.openxmlformats-officedocument.presentationml.tags+xml"/>
  <Override PartName="/ppt/notesSlides/notesSlide12.xml" ContentType="application/vnd.openxmlformats-officedocument.presentationml.notesSlide+xml"/>
  <Override PartName="/ppt/tags/tag14.xml" ContentType="application/vnd.openxmlformats-officedocument.presentationml.tags+xml"/>
  <Override PartName="/ppt/notesSlides/notesSlide13.xml" ContentType="application/vnd.openxmlformats-officedocument.presentationml.notesSlide+xml"/>
  <Override PartName="/ppt/tags/tag15.xml" ContentType="application/vnd.openxmlformats-officedocument.presentationml.tags+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22"/>
  </p:notesMasterIdLst>
  <p:sldIdLst>
    <p:sldId id="256" r:id="rId5"/>
    <p:sldId id="257" r:id="rId6"/>
    <p:sldId id="258" r:id="rId7"/>
    <p:sldId id="259" r:id="rId8"/>
    <p:sldId id="260" r:id="rId9"/>
    <p:sldId id="261" r:id="rId10"/>
    <p:sldId id="262" r:id="rId11"/>
    <p:sldId id="263" r:id="rId12"/>
    <p:sldId id="270" r:id="rId13"/>
    <p:sldId id="271" r:id="rId14"/>
    <p:sldId id="272" r:id="rId15"/>
    <p:sldId id="264" r:id="rId16"/>
    <p:sldId id="265" r:id="rId17"/>
    <p:sldId id="266" r:id="rId18"/>
    <p:sldId id="267" r:id="rId19"/>
    <p:sldId id="268" r:id="rId20"/>
    <p:sldId id="269" r:id="rId21"/>
  </p:sldIdLst>
  <p:sldSz cx="12192000" cy="6858000"/>
  <p:notesSz cx="6858000" cy="9144000"/>
  <p:embeddedFontLst>
    <p:embeddedFont>
      <p:font typeface="Century Gothic" panose="020B0502020202020204" pitchFamily="34" charset="0"/>
      <p:regular r:id="rId23"/>
      <p:bold r:id="rId24"/>
      <p:italic r:id="rId25"/>
      <p:boldItalic r:id="rId26"/>
    </p:embeddedFont>
  </p:embeddedFontLst>
  <p:custDataLst>
    <p:tags r:id="rId27"/>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8" roundtripDataSignature="AMtx7mhlYlCtF+airiOZksSy3UV5ad0gh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02198C4-3087-4945-87E3-76CBB3509B7E}">
  <a:tblStyle styleId="{802198C4-3087-4945-87E3-76CBB3509B7E}"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608"/>
    <p:restoredTop sz="94676"/>
  </p:normalViewPr>
  <p:slideViewPr>
    <p:cSldViewPr snapToGrid="0">
      <p:cViewPr varScale="1">
        <p:scale>
          <a:sx n="135" d="100"/>
          <a:sy n="135" d="100"/>
        </p:scale>
        <p:origin x="720" y="176"/>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font" Target="fonts/font4.fntdata"/><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3.fntdata"/><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2.fntdata"/><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1.fntdata"/><Relationship Id="rId28" Type="http://customschemas.google.com/relationships/presentationmetadata" Target="metadata"/><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openxmlformats.org/officeDocument/2006/relationships/tags" Target="tags/tag1.xml"/><Relationship Id="rId30" Type="http://schemas.openxmlformats.org/officeDocument/2006/relationships/viewProps" Target="viewProp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639196537"/>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dirty="0"/>
          </a:p>
        </p:txBody>
      </p:sp>
      <p:sp>
        <p:nvSpPr>
          <p:cNvPr id="142" name="Google Shape;14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7" name="Google Shape;20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14" name="Google Shape;21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1" name="Google Shape;22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8" name="Google Shape;228;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5" name="Google Shape;23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9" name="Google Shape;14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7" name="Google Shape;15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5" name="Google Shape;16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2" name="Google Shape;17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9" name="Google Shape;17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6" name="Google Shape;186;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0" name="Google Shape;20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pic>
        <p:nvPicPr>
          <p:cNvPr id="13" name="Google Shape;13;p1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4" name="Google Shape;14;p16"/>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6"/>
          <p:cNvSpPr txBox="1">
            <a:spLocks noGrp="1"/>
          </p:cNvSpPr>
          <p:nvPr>
            <p:ph type="subTitle" idx="1"/>
          </p:nvPr>
        </p:nvSpPr>
        <p:spPr>
          <a:xfrm>
            <a:off x="1371600" y="3632201"/>
            <a:ext cx="9448800" cy="6858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6" name="Google Shape;16;p16"/>
          <p:cNvSpPr txBox="1">
            <a:spLocks noGrp="1"/>
          </p:cNvSpPr>
          <p:nvPr>
            <p:ph type="dt" idx="10"/>
          </p:nvPr>
        </p:nvSpPr>
        <p:spPr>
          <a:xfrm>
            <a:off x="7909561" y="4314328"/>
            <a:ext cx="2910840" cy="374642"/>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6"/>
          <p:cNvSpPr txBox="1">
            <a:spLocks noGrp="1"/>
          </p:cNvSpPr>
          <p:nvPr>
            <p:ph type="ftr" idx="11"/>
          </p:nvPr>
        </p:nvSpPr>
        <p:spPr>
          <a:xfrm>
            <a:off x="1371600" y="4323845"/>
            <a:ext cx="6400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16"/>
          <p:cNvSpPr txBox="1">
            <a:spLocks noGrp="1"/>
          </p:cNvSpPr>
          <p:nvPr>
            <p:ph type="sldNum" idx="12"/>
          </p:nvPr>
        </p:nvSpPr>
        <p:spPr>
          <a:xfrm>
            <a:off x="8077200" y="1430866"/>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1"/>
        <p:cNvGrpSpPr/>
        <p:nvPr/>
      </p:nvGrpSpPr>
      <p:grpSpPr>
        <a:xfrm>
          <a:off x="0" y="0"/>
          <a:ext cx="0" cy="0"/>
          <a:chOff x="0" y="0"/>
          <a:chExt cx="0" cy="0"/>
        </a:xfrm>
      </p:grpSpPr>
      <p:sp>
        <p:nvSpPr>
          <p:cNvPr id="72" name="Google Shape;72;p25"/>
          <p:cNvSpPr txBox="1">
            <a:spLocks noGrp="1"/>
          </p:cNvSpPr>
          <p:nvPr>
            <p:ph type="title"/>
          </p:nvPr>
        </p:nvSpPr>
        <p:spPr>
          <a:xfrm>
            <a:off x="685777" y="4697360"/>
            <a:ext cx="10822034"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5"/>
          <p:cNvSpPr>
            <a:spLocks noGrp="1"/>
          </p:cNvSpPr>
          <p:nvPr>
            <p:ph type="pic" idx="2"/>
          </p:nvPr>
        </p:nvSpPr>
        <p:spPr>
          <a:xfrm>
            <a:off x="681727" y="941439"/>
            <a:ext cx="10821840" cy="347816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74" name="Google Shape;74;p25"/>
          <p:cNvSpPr txBox="1">
            <a:spLocks noGrp="1"/>
          </p:cNvSpPr>
          <p:nvPr>
            <p:ph type="body" idx="1"/>
          </p:nvPr>
        </p:nvSpPr>
        <p:spPr>
          <a:xfrm>
            <a:off x="685800" y="5516715"/>
            <a:ext cx="10820400" cy="70196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75" name="Google Shape;75;p2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and Caption">
  <p:cSld name="Title and Caption">
    <p:spTree>
      <p:nvGrpSpPr>
        <p:cNvPr id="1" name="Shape 78"/>
        <p:cNvGrpSpPr/>
        <p:nvPr/>
      </p:nvGrpSpPr>
      <p:grpSpPr>
        <a:xfrm>
          <a:off x="0" y="0"/>
          <a:ext cx="0" cy="0"/>
          <a:chOff x="0" y="0"/>
          <a:chExt cx="0" cy="0"/>
        </a:xfrm>
      </p:grpSpPr>
      <p:pic>
        <p:nvPicPr>
          <p:cNvPr id="79" name="Google Shape;79;p2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0" name="Google Shape;80;p26"/>
          <p:cNvSpPr txBox="1">
            <a:spLocks noGrp="1"/>
          </p:cNvSpPr>
          <p:nvPr>
            <p:ph type="title"/>
          </p:nvPr>
        </p:nvSpPr>
        <p:spPr>
          <a:xfrm>
            <a:off x="685800" y="753532"/>
            <a:ext cx="10820400" cy="280246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6"/>
          <p:cNvSpPr txBox="1">
            <a:spLocks noGrp="1"/>
          </p:cNvSpPr>
          <p:nvPr>
            <p:ph type="body" idx="1"/>
          </p:nvPr>
        </p:nvSpPr>
        <p:spPr>
          <a:xfrm>
            <a:off x="1024467" y="3649133"/>
            <a:ext cx="10130516" cy="999067"/>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2" name="Google Shape;82;p26"/>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6"/>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26"/>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Quote with Caption">
  <p:cSld name="Quote with Caption">
    <p:spTree>
      <p:nvGrpSpPr>
        <p:cNvPr id="1" name="Shape 85"/>
        <p:cNvGrpSpPr/>
        <p:nvPr/>
      </p:nvGrpSpPr>
      <p:grpSpPr>
        <a:xfrm>
          <a:off x="0" y="0"/>
          <a:ext cx="0" cy="0"/>
          <a:chOff x="0" y="0"/>
          <a:chExt cx="0" cy="0"/>
        </a:xfrm>
      </p:grpSpPr>
      <p:pic>
        <p:nvPicPr>
          <p:cNvPr id="86" name="Google Shape;86;p27"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7" name="Google Shape;87;p27"/>
          <p:cNvSpPr txBox="1">
            <a:spLocks noGrp="1"/>
          </p:cNvSpPr>
          <p:nvPr>
            <p:ph type="title"/>
          </p:nvPr>
        </p:nvSpPr>
        <p:spPr>
          <a:xfrm>
            <a:off x="1024467" y="753533"/>
            <a:ext cx="10151533" cy="260449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27"/>
          <p:cNvSpPr txBox="1">
            <a:spLocks noGrp="1"/>
          </p:cNvSpPr>
          <p:nvPr>
            <p:ph type="body" idx="1"/>
          </p:nvPr>
        </p:nvSpPr>
        <p:spPr>
          <a:xfrm>
            <a:off x="1303865" y="3365556"/>
            <a:ext cx="9592736" cy="44444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9" name="Google Shape;89;p27"/>
          <p:cNvSpPr txBox="1">
            <a:spLocks noGrp="1"/>
          </p:cNvSpPr>
          <p:nvPr>
            <p:ph type="body" idx="2"/>
          </p:nvPr>
        </p:nvSpPr>
        <p:spPr>
          <a:xfrm>
            <a:off x="1024467" y="3959862"/>
            <a:ext cx="10151533" cy="679871"/>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0" name="Google Shape;90;p27"/>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27"/>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7"/>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
        <p:nvSpPr>
          <p:cNvPr id="93" name="Google Shape;93;p27"/>
          <p:cNvSpPr txBox="1"/>
          <p:nvPr/>
        </p:nvSpPr>
        <p:spPr>
          <a:xfrm>
            <a:off x="476250" y="933450"/>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
        <p:nvSpPr>
          <p:cNvPr id="94" name="Google Shape;94;p27"/>
          <p:cNvSpPr txBox="1"/>
          <p:nvPr/>
        </p:nvSpPr>
        <p:spPr>
          <a:xfrm>
            <a:off x="10984230" y="2701290"/>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Name Card">
  <p:cSld name="Name Card">
    <p:spTree>
      <p:nvGrpSpPr>
        <p:cNvPr id="1" name="Shape 95"/>
        <p:cNvGrpSpPr/>
        <p:nvPr/>
      </p:nvGrpSpPr>
      <p:grpSpPr>
        <a:xfrm>
          <a:off x="0" y="0"/>
          <a:ext cx="0" cy="0"/>
          <a:chOff x="0" y="0"/>
          <a:chExt cx="0" cy="0"/>
        </a:xfrm>
      </p:grpSpPr>
      <p:pic>
        <p:nvPicPr>
          <p:cNvPr id="96" name="Google Shape;96;p2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97" name="Google Shape;97;p28"/>
          <p:cNvSpPr txBox="1">
            <a:spLocks noGrp="1"/>
          </p:cNvSpPr>
          <p:nvPr>
            <p:ph type="title"/>
          </p:nvPr>
        </p:nvSpPr>
        <p:spPr>
          <a:xfrm>
            <a:off x="1024495" y="1124701"/>
            <a:ext cx="10146186"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28"/>
          <p:cNvSpPr txBox="1">
            <a:spLocks noGrp="1"/>
          </p:cNvSpPr>
          <p:nvPr>
            <p:ph type="body" idx="1"/>
          </p:nvPr>
        </p:nvSpPr>
        <p:spPr>
          <a:xfrm>
            <a:off x="1024467" y="3648315"/>
            <a:ext cx="10144654" cy="9998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9" name="Google Shape;99;p28"/>
          <p:cNvSpPr txBox="1">
            <a:spLocks noGrp="1"/>
          </p:cNvSpPr>
          <p:nvPr>
            <p:ph type="dt" idx="10"/>
          </p:nvPr>
        </p:nvSpPr>
        <p:spPr>
          <a:xfrm>
            <a:off x="7814452" y="378883"/>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28"/>
          <p:cNvSpPr txBox="1">
            <a:spLocks noGrp="1"/>
          </p:cNvSpPr>
          <p:nvPr>
            <p:ph type="ftr" idx="11"/>
          </p:nvPr>
        </p:nvSpPr>
        <p:spPr>
          <a:xfrm>
            <a:off x="685800" y="378883"/>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2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2"/>
        <p:cNvGrpSpPr/>
        <p:nvPr/>
      </p:nvGrpSpPr>
      <p:grpSpPr>
        <a:xfrm>
          <a:off x="0" y="0"/>
          <a:ext cx="0" cy="0"/>
          <a:chOff x="0" y="0"/>
          <a:chExt cx="0" cy="0"/>
        </a:xfrm>
      </p:grpSpPr>
      <p:sp>
        <p:nvSpPr>
          <p:cNvPr id="103" name="Google Shape;103;p29"/>
          <p:cNvSpPr txBox="1">
            <a:spLocks noGrp="1"/>
          </p:cNvSpPr>
          <p:nvPr>
            <p:ph type="title"/>
          </p:nvPr>
        </p:nvSpPr>
        <p:spPr>
          <a:xfrm>
            <a:off x="2895600" y="761999"/>
            <a:ext cx="8610599" cy="1303867"/>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29"/>
          <p:cNvSpPr txBox="1">
            <a:spLocks noGrp="1"/>
          </p:cNvSpPr>
          <p:nvPr>
            <p:ph type="body" idx="1"/>
          </p:nvPr>
        </p:nvSpPr>
        <p:spPr>
          <a:xfrm>
            <a:off x="685800" y="2202080"/>
            <a:ext cx="3456432" cy="61732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5" name="Google Shape;105;p29"/>
          <p:cNvSpPr txBox="1">
            <a:spLocks noGrp="1"/>
          </p:cNvSpPr>
          <p:nvPr>
            <p:ph type="body" idx="2"/>
          </p:nvPr>
        </p:nvSpPr>
        <p:spPr>
          <a:xfrm>
            <a:off x="685799"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6" name="Google Shape;106;p29"/>
          <p:cNvSpPr txBox="1">
            <a:spLocks noGrp="1"/>
          </p:cNvSpPr>
          <p:nvPr>
            <p:ph type="body" idx="3"/>
          </p:nvPr>
        </p:nvSpPr>
        <p:spPr>
          <a:xfrm>
            <a:off x="4368800" y="2201333"/>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7" name="Google Shape;107;p29"/>
          <p:cNvSpPr txBox="1">
            <a:spLocks noGrp="1"/>
          </p:cNvSpPr>
          <p:nvPr>
            <p:ph type="body" idx="4"/>
          </p:nvPr>
        </p:nvSpPr>
        <p:spPr>
          <a:xfrm>
            <a:off x="4366858" y="2904067"/>
            <a:ext cx="3456432" cy="331461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8" name="Google Shape;108;p29"/>
          <p:cNvSpPr txBox="1">
            <a:spLocks noGrp="1"/>
          </p:cNvSpPr>
          <p:nvPr>
            <p:ph type="body" idx="5"/>
          </p:nvPr>
        </p:nvSpPr>
        <p:spPr>
          <a:xfrm>
            <a:off x="8051800" y="2192866"/>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9" name="Google Shape;109;p29"/>
          <p:cNvSpPr txBox="1">
            <a:spLocks noGrp="1"/>
          </p:cNvSpPr>
          <p:nvPr>
            <p:ph type="body" idx="6"/>
          </p:nvPr>
        </p:nvSpPr>
        <p:spPr>
          <a:xfrm>
            <a:off x="8051801"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0" name="Google Shape;110;p2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2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2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3"/>
        <p:cNvGrpSpPr/>
        <p:nvPr/>
      </p:nvGrpSpPr>
      <p:grpSpPr>
        <a:xfrm>
          <a:off x="0" y="0"/>
          <a:ext cx="0" cy="0"/>
          <a:chOff x="0" y="0"/>
          <a:chExt cx="0" cy="0"/>
        </a:xfrm>
      </p:grpSpPr>
      <p:sp>
        <p:nvSpPr>
          <p:cNvPr id="114" name="Google Shape;114;p30"/>
          <p:cNvSpPr txBox="1">
            <a:spLocks noGrp="1"/>
          </p:cNvSpPr>
          <p:nvPr>
            <p:ph type="title"/>
          </p:nvPr>
        </p:nvSpPr>
        <p:spPr>
          <a:xfrm>
            <a:off x="2895600" y="762000"/>
            <a:ext cx="8610599"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 name="Google Shape;115;p30"/>
          <p:cNvSpPr txBox="1">
            <a:spLocks noGrp="1"/>
          </p:cNvSpPr>
          <p:nvPr>
            <p:ph type="body" idx="1"/>
          </p:nvPr>
        </p:nvSpPr>
        <p:spPr>
          <a:xfrm>
            <a:off x="688618" y="4191000"/>
            <a:ext cx="3451582"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6" name="Google Shape;116;p30"/>
          <p:cNvSpPr>
            <a:spLocks noGrp="1"/>
          </p:cNvSpPr>
          <p:nvPr>
            <p:ph type="pic" idx="2"/>
          </p:nvPr>
        </p:nvSpPr>
        <p:spPr>
          <a:xfrm>
            <a:off x="688618" y="2362200"/>
            <a:ext cx="3451582"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17" name="Google Shape;117;p30"/>
          <p:cNvSpPr txBox="1">
            <a:spLocks noGrp="1"/>
          </p:cNvSpPr>
          <p:nvPr>
            <p:ph type="body" idx="3"/>
          </p:nvPr>
        </p:nvSpPr>
        <p:spPr>
          <a:xfrm>
            <a:off x="688618" y="4873764"/>
            <a:ext cx="3451582"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8" name="Google Shape;118;p30"/>
          <p:cNvSpPr txBox="1">
            <a:spLocks noGrp="1"/>
          </p:cNvSpPr>
          <p:nvPr>
            <p:ph type="body" idx="4"/>
          </p:nvPr>
        </p:nvSpPr>
        <p:spPr>
          <a:xfrm>
            <a:off x="4374263" y="4191000"/>
            <a:ext cx="3448935"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9" name="Google Shape;119;p30"/>
          <p:cNvSpPr>
            <a:spLocks noGrp="1"/>
          </p:cNvSpPr>
          <p:nvPr>
            <p:ph type="pic" idx="5"/>
          </p:nvPr>
        </p:nvSpPr>
        <p:spPr>
          <a:xfrm>
            <a:off x="4374263" y="2362200"/>
            <a:ext cx="3448936"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0" name="Google Shape;120;p30"/>
          <p:cNvSpPr txBox="1">
            <a:spLocks noGrp="1"/>
          </p:cNvSpPr>
          <p:nvPr>
            <p:ph type="body" idx="6"/>
          </p:nvPr>
        </p:nvSpPr>
        <p:spPr>
          <a:xfrm>
            <a:off x="4374264" y="4873763"/>
            <a:ext cx="344893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1" name="Google Shape;121;p30"/>
          <p:cNvSpPr txBox="1">
            <a:spLocks noGrp="1"/>
          </p:cNvSpPr>
          <p:nvPr>
            <p:ph type="body" idx="7"/>
          </p:nvPr>
        </p:nvSpPr>
        <p:spPr>
          <a:xfrm>
            <a:off x="8049731" y="4191000"/>
            <a:ext cx="3456469"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22" name="Google Shape;122;p30"/>
          <p:cNvSpPr>
            <a:spLocks noGrp="1"/>
          </p:cNvSpPr>
          <p:nvPr>
            <p:ph type="pic" idx="8"/>
          </p:nvPr>
        </p:nvSpPr>
        <p:spPr>
          <a:xfrm>
            <a:off x="8049855" y="2362200"/>
            <a:ext cx="3447878"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3" name="Google Shape;123;p30"/>
          <p:cNvSpPr txBox="1">
            <a:spLocks noGrp="1"/>
          </p:cNvSpPr>
          <p:nvPr>
            <p:ph type="body" idx="9"/>
          </p:nvPr>
        </p:nvSpPr>
        <p:spPr>
          <a:xfrm>
            <a:off x="8049731" y="4873761"/>
            <a:ext cx="345244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4" name="Google Shape;124;p3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3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3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7"/>
        <p:cNvGrpSpPr/>
        <p:nvPr/>
      </p:nvGrpSpPr>
      <p:grpSpPr>
        <a:xfrm>
          <a:off x="0" y="0"/>
          <a:ext cx="0" cy="0"/>
          <a:chOff x="0" y="0"/>
          <a:chExt cx="0" cy="0"/>
        </a:xfrm>
      </p:grpSpPr>
      <p:sp>
        <p:nvSpPr>
          <p:cNvPr id="128" name="Google Shape;128;p3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31"/>
          <p:cNvSpPr txBox="1">
            <a:spLocks noGrp="1"/>
          </p:cNvSpPr>
          <p:nvPr>
            <p:ph type="body" idx="1"/>
          </p:nvPr>
        </p:nvSpPr>
        <p:spPr>
          <a:xfrm rot="5400000">
            <a:off x="4083937" y="-1203579"/>
            <a:ext cx="4024125" cy="108204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0" name="Google Shape;130;p3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3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3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133"/>
        <p:cNvGrpSpPr/>
        <p:nvPr/>
      </p:nvGrpSpPr>
      <p:grpSpPr>
        <a:xfrm>
          <a:off x="0" y="0"/>
          <a:ext cx="0" cy="0"/>
          <a:chOff x="0" y="0"/>
          <a:chExt cx="0" cy="0"/>
        </a:xfrm>
      </p:grpSpPr>
      <p:pic>
        <p:nvPicPr>
          <p:cNvPr id="134" name="Google Shape;134;p32"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35" name="Google Shape;135;p32"/>
          <p:cNvSpPr txBox="1">
            <a:spLocks noGrp="1"/>
          </p:cNvSpPr>
          <p:nvPr>
            <p:ph type="title"/>
          </p:nvPr>
        </p:nvSpPr>
        <p:spPr>
          <a:xfrm rot="5400000">
            <a:off x="8525933" y="1667933"/>
            <a:ext cx="3903133" cy="2057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00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p32"/>
          <p:cNvSpPr txBox="1">
            <a:spLocks noGrp="1"/>
          </p:cNvSpPr>
          <p:nvPr>
            <p:ph type="body" idx="1"/>
          </p:nvPr>
        </p:nvSpPr>
        <p:spPr>
          <a:xfrm rot="5400000">
            <a:off x="3175000" y="-1405467"/>
            <a:ext cx="3903133" cy="820420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7" name="Google Shape;137;p32"/>
          <p:cNvSpPr txBox="1">
            <a:spLocks noGrp="1"/>
          </p:cNvSpPr>
          <p:nvPr>
            <p:ph type="dt" idx="10"/>
          </p:nvPr>
        </p:nvSpPr>
        <p:spPr>
          <a:xfrm>
            <a:off x="7814452" y="379941"/>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32"/>
          <p:cNvSpPr txBox="1">
            <a:spLocks noGrp="1"/>
          </p:cNvSpPr>
          <p:nvPr>
            <p:ph type="ftr" idx="11"/>
          </p:nvPr>
        </p:nvSpPr>
        <p:spPr>
          <a:xfrm>
            <a:off x="685800" y="381000"/>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32"/>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1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2" name="Google Shape;22;p17"/>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7"/>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17"/>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25"/>
        <p:cNvGrpSpPr/>
        <p:nvPr/>
      </p:nvGrpSpPr>
      <p:grpSpPr>
        <a:xfrm>
          <a:off x="0" y="0"/>
          <a:ext cx="0" cy="0"/>
          <a:chOff x="0" y="0"/>
          <a:chExt cx="0" cy="0"/>
        </a:xfrm>
      </p:grpSpPr>
      <p:pic>
        <p:nvPicPr>
          <p:cNvPr id="26" name="Google Shape;26;p1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27" name="Google Shape;27;p18"/>
          <p:cNvSpPr txBox="1">
            <a:spLocks noGrp="1"/>
          </p:cNvSpPr>
          <p:nvPr>
            <p:ph type="title"/>
          </p:nvPr>
        </p:nvSpPr>
        <p:spPr>
          <a:xfrm>
            <a:off x="685800" y="753533"/>
            <a:ext cx="10820399" cy="2801935"/>
          </a:xfrm>
          <a:prstGeom prst="rect">
            <a:avLst/>
          </a:prstGeom>
          <a:noFill/>
          <a:ln>
            <a:noFill/>
          </a:ln>
        </p:spPr>
        <p:txBody>
          <a:bodyPr spcFirstLastPara="1" wrap="square" lIns="91425" tIns="45700" rIns="91425" bIns="45700" anchor="b" anchorCtr="0">
            <a:normAutofit/>
          </a:bodyPr>
          <a:lstStyle>
            <a:lvl1pPr lvl="0" algn="r">
              <a:lnSpc>
                <a:spcPct val="90000"/>
              </a:lnSpc>
              <a:spcBef>
                <a:spcPts val="0"/>
              </a:spcBef>
              <a:spcAft>
                <a:spcPts val="0"/>
              </a:spcAft>
              <a:buClr>
                <a:schemeClr val="lt1"/>
              </a:buClr>
              <a:buSzPts val="4000"/>
              <a:buFont typeface="Century Gothic"/>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8"/>
          <p:cNvSpPr txBox="1">
            <a:spLocks noGrp="1"/>
          </p:cNvSpPr>
          <p:nvPr>
            <p:ph type="body" idx="1"/>
          </p:nvPr>
        </p:nvSpPr>
        <p:spPr>
          <a:xfrm>
            <a:off x="1024467" y="3641725"/>
            <a:ext cx="10490200" cy="955675"/>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chemeClr val="lt1"/>
              </a:buClr>
              <a:buSzPts val="2200"/>
              <a:buNone/>
              <a:defRPr sz="2200">
                <a:solidFill>
                  <a:schemeClr val="lt1"/>
                </a:solidFill>
              </a:defRPr>
            </a:lvl1pPr>
            <a:lvl2pPr marL="914400" lvl="1" indent="-228600" algn="l">
              <a:lnSpc>
                <a:spcPct val="90000"/>
              </a:lnSpc>
              <a:spcBef>
                <a:spcPts val="500"/>
              </a:spcBef>
              <a:spcAft>
                <a:spcPts val="0"/>
              </a:spcAft>
              <a:buClr>
                <a:schemeClr val="lt1"/>
              </a:buClr>
              <a:buSzPts val="2000"/>
              <a:buNone/>
              <a:defRPr sz="2000">
                <a:solidFill>
                  <a:schemeClr val="lt1"/>
                </a:solidFill>
              </a:defRPr>
            </a:lvl2pPr>
            <a:lvl3pPr marL="1371600" lvl="2" indent="-228600" algn="l">
              <a:lnSpc>
                <a:spcPct val="90000"/>
              </a:lnSpc>
              <a:spcBef>
                <a:spcPts val="500"/>
              </a:spcBef>
              <a:spcAft>
                <a:spcPts val="0"/>
              </a:spcAft>
              <a:buClr>
                <a:schemeClr val="lt1"/>
              </a:buClr>
              <a:buSzPts val="1800"/>
              <a:buNone/>
              <a:defRPr sz="1800">
                <a:solidFill>
                  <a:schemeClr val="lt1"/>
                </a:solidFill>
              </a:defRPr>
            </a:lvl3pPr>
            <a:lvl4pPr marL="1828800" lvl="3" indent="-228600" algn="l">
              <a:lnSpc>
                <a:spcPct val="90000"/>
              </a:lnSpc>
              <a:spcBef>
                <a:spcPts val="500"/>
              </a:spcBef>
              <a:spcAft>
                <a:spcPts val="0"/>
              </a:spcAft>
              <a:buClr>
                <a:schemeClr val="lt1"/>
              </a:buClr>
              <a:buSzPts val="1600"/>
              <a:buNone/>
              <a:defRPr sz="1600">
                <a:solidFill>
                  <a:schemeClr val="lt1"/>
                </a:solidFill>
              </a:defRPr>
            </a:lvl4pPr>
            <a:lvl5pPr marL="2286000" lvl="4" indent="-228600" algn="l">
              <a:lnSpc>
                <a:spcPct val="90000"/>
              </a:lnSpc>
              <a:spcBef>
                <a:spcPts val="500"/>
              </a:spcBef>
              <a:spcAft>
                <a:spcPts val="0"/>
              </a:spcAft>
              <a:buClr>
                <a:schemeClr val="lt1"/>
              </a:buClr>
              <a:buSzPts val="1600"/>
              <a:buNone/>
              <a:defRPr sz="1600">
                <a:solidFill>
                  <a:schemeClr val="lt1"/>
                </a:solidFill>
              </a:defRPr>
            </a:lvl5pPr>
            <a:lvl6pPr marL="2743200" lvl="5" indent="-228600" algn="l">
              <a:lnSpc>
                <a:spcPct val="90000"/>
              </a:lnSpc>
              <a:spcBef>
                <a:spcPts val="500"/>
              </a:spcBef>
              <a:spcAft>
                <a:spcPts val="0"/>
              </a:spcAft>
              <a:buClr>
                <a:schemeClr val="lt1"/>
              </a:buClr>
              <a:buSzPts val="1600"/>
              <a:buNone/>
              <a:defRPr sz="1600">
                <a:solidFill>
                  <a:schemeClr val="lt1"/>
                </a:solidFill>
              </a:defRPr>
            </a:lvl6pPr>
            <a:lvl7pPr marL="3200400" lvl="6" indent="-228600" algn="l">
              <a:lnSpc>
                <a:spcPct val="90000"/>
              </a:lnSpc>
              <a:spcBef>
                <a:spcPts val="500"/>
              </a:spcBef>
              <a:spcAft>
                <a:spcPts val="0"/>
              </a:spcAft>
              <a:buClr>
                <a:schemeClr val="lt1"/>
              </a:buClr>
              <a:buSzPts val="1600"/>
              <a:buNone/>
              <a:defRPr sz="1600">
                <a:solidFill>
                  <a:schemeClr val="lt1"/>
                </a:solidFill>
              </a:defRPr>
            </a:lvl7pPr>
            <a:lvl8pPr marL="3657600" lvl="7" indent="-228600" algn="l">
              <a:lnSpc>
                <a:spcPct val="90000"/>
              </a:lnSpc>
              <a:spcBef>
                <a:spcPts val="500"/>
              </a:spcBef>
              <a:spcAft>
                <a:spcPts val="0"/>
              </a:spcAft>
              <a:buClr>
                <a:schemeClr val="lt1"/>
              </a:buClr>
              <a:buSzPts val="1600"/>
              <a:buNone/>
              <a:defRPr sz="1600">
                <a:solidFill>
                  <a:schemeClr val="lt1"/>
                </a:solidFill>
              </a:defRPr>
            </a:lvl8pPr>
            <a:lvl9pPr marL="4114800" lvl="8" indent="-228600" algn="l">
              <a:lnSpc>
                <a:spcPct val="90000"/>
              </a:lnSpc>
              <a:spcBef>
                <a:spcPts val="500"/>
              </a:spcBef>
              <a:spcAft>
                <a:spcPts val="0"/>
              </a:spcAft>
              <a:buClr>
                <a:schemeClr val="lt1"/>
              </a:buClr>
              <a:buSzPts val="1600"/>
              <a:buNone/>
              <a:defRPr sz="1600">
                <a:solidFill>
                  <a:schemeClr val="lt1"/>
                </a:solidFill>
              </a:defRPr>
            </a:lvl9pPr>
          </a:lstStyle>
          <a:p>
            <a:endParaRPr/>
          </a:p>
        </p:txBody>
      </p:sp>
      <p:sp>
        <p:nvSpPr>
          <p:cNvPr id="29" name="Google Shape;29;p18"/>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8"/>
          <p:cNvSpPr txBox="1">
            <a:spLocks noGrp="1"/>
          </p:cNvSpPr>
          <p:nvPr>
            <p:ph type="ftr" idx="11"/>
          </p:nvPr>
        </p:nvSpPr>
        <p:spPr>
          <a:xfrm>
            <a:off x="685800" y="381001"/>
            <a:ext cx="6991492" cy="36406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2"/>
        <p:cNvGrpSpPr/>
        <p:nvPr/>
      </p:nvGrpSpPr>
      <p:grpSpPr>
        <a:xfrm>
          <a:off x="0" y="0"/>
          <a:ext cx="0" cy="0"/>
          <a:chOff x="0" y="0"/>
          <a:chExt cx="0" cy="0"/>
        </a:xfrm>
      </p:grpSpPr>
      <p:sp>
        <p:nvSpPr>
          <p:cNvPr id="33" name="Google Shape;33;p1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9"/>
          <p:cNvSpPr txBox="1">
            <a:spLocks noGrp="1"/>
          </p:cNvSpPr>
          <p:nvPr>
            <p:ph type="body" idx="1"/>
          </p:nvPr>
        </p:nvSpPr>
        <p:spPr>
          <a:xfrm>
            <a:off x="6858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5" name="Google Shape;35;p19"/>
          <p:cNvSpPr txBox="1">
            <a:spLocks noGrp="1"/>
          </p:cNvSpPr>
          <p:nvPr>
            <p:ph type="body" idx="2"/>
          </p:nvPr>
        </p:nvSpPr>
        <p:spPr>
          <a:xfrm>
            <a:off x="61722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6" name="Google Shape;36;p1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1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9"/>
        <p:cNvGrpSpPr/>
        <p:nvPr/>
      </p:nvGrpSpPr>
      <p:grpSpPr>
        <a:xfrm>
          <a:off x="0" y="0"/>
          <a:ext cx="0" cy="0"/>
          <a:chOff x="0" y="0"/>
          <a:chExt cx="0" cy="0"/>
        </a:xfrm>
      </p:grpSpPr>
      <p:sp>
        <p:nvSpPr>
          <p:cNvPr id="40" name="Google Shape;40;p20"/>
          <p:cNvSpPr txBox="1">
            <a:spLocks noGrp="1"/>
          </p:cNvSpPr>
          <p:nvPr>
            <p:ph type="title"/>
          </p:nvPr>
        </p:nvSpPr>
        <p:spPr>
          <a:xfrm>
            <a:off x="2895600" y="762000"/>
            <a:ext cx="8610600"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20"/>
          <p:cNvSpPr txBox="1">
            <a:spLocks noGrp="1"/>
          </p:cNvSpPr>
          <p:nvPr>
            <p:ph type="body" idx="1"/>
          </p:nvPr>
        </p:nvSpPr>
        <p:spPr>
          <a:xfrm>
            <a:off x="914409" y="2183802"/>
            <a:ext cx="50799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2" name="Google Shape;42;p20"/>
          <p:cNvSpPr txBox="1">
            <a:spLocks noGrp="1"/>
          </p:cNvSpPr>
          <p:nvPr>
            <p:ph type="body" idx="2"/>
          </p:nvPr>
        </p:nvSpPr>
        <p:spPr>
          <a:xfrm>
            <a:off x="685800" y="3132666"/>
            <a:ext cx="5311775"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3" name="Google Shape;43;p20"/>
          <p:cNvSpPr txBox="1">
            <a:spLocks noGrp="1"/>
          </p:cNvSpPr>
          <p:nvPr>
            <p:ph type="body" idx="3"/>
          </p:nvPr>
        </p:nvSpPr>
        <p:spPr>
          <a:xfrm>
            <a:off x="6400800" y="2183802"/>
            <a:ext cx="510540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4" name="Google Shape;44;p20"/>
          <p:cNvSpPr txBox="1">
            <a:spLocks noGrp="1"/>
          </p:cNvSpPr>
          <p:nvPr>
            <p:ph type="body" idx="4"/>
          </p:nvPr>
        </p:nvSpPr>
        <p:spPr>
          <a:xfrm>
            <a:off x="6172200" y="3132666"/>
            <a:ext cx="5334000"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5" name="Google Shape;45;p2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2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sp>
        <p:nvSpPr>
          <p:cNvPr id="49" name="Google Shape;49;p2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2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22"/>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2"/>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2"/>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23"/>
          <p:cNvSpPr txBox="1">
            <a:spLocks noGrp="1"/>
          </p:cNvSpPr>
          <p:nvPr>
            <p:ph type="title"/>
          </p:nvPr>
        </p:nvSpPr>
        <p:spPr>
          <a:xfrm>
            <a:off x="685800" y="1524000"/>
            <a:ext cx="411480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3"/>
          <p:cNvSpPr txBox="1">
            <a:spLocks noGrp="1"/>
          </p:cNvSpPr>
          <p:nvPr>
            <p:ph type="body" idx="1"/>
          </p:nvPr>
        </p:nvSpPr>
        <p:spPr>
          <a:xfrm>
            <a:off x="4995582" y="746759"/>
            <a:ext cx="6510618" cy="5471925"/>
          </a:xfrm>
          <a:prstGeom prst="rect">
            <a:avLst/>
          </a:prstGeom>
          <a:noFill/>
          <a:ln>
            <a:noFill/>
          </a:ln>
        </p:spPr>
        <p:txBody>
          <a:bodyPr spcFirstLastPara="1" wrap="square" lIns="91425" tIns="45700" rIns="91425" bIns="45700" anchor="ctr"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0" name="Google Shape;60;p23"/>
          <p:cNvSpPr txBox="1">
            <a:spLocks noGrp="1"/>
          </p:cNvSpPr>
          <p:nvPr>
            <p:ph type="body" idx="2"/>
          </p:nvPr>
        </p:nvSpPr>
        <p:spPr>
          <a:xfrm>
            <a:off x="685800" y="3124199"/>
            <a:ext cx="411480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1" name="Google Shape;61;p23"/>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23"/>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3"/>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4"/>
        <p:cNvGrpSpPr/>
        <p:nvPr/>
      </p:nvGrpSpPr>
      <p:grpSpPr>
        <a:xfrm>
          <a:off x="0" y="0"/>
          <a:ext cx="0" cy="0"/>
          <a:chOff x="0" y="0"/>
          <a:chExt cx="0" cy="0"/>
        </a:xfrm>
      </p:grpSpPr>
      <p:sp>
        <p:nvSpPr>
          <p:cNvPr id="65" name="Google Shape;65;p24"/>
          <p:cNvSpPr txBox="1">
            <a:spLocks noGrp="1"/>
          </p:cNvSpPr>
          <p:nvPr>
            <p:ph type="title"/>
          </p:nvPr>
        </p:nvSpPr>
        <p:spPr>
          <a:xfrm>
            <a:off x="685800" y="1524000"/>
            <a:ext cx="687324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4"/>
          <p:cNvSpPr>
            <a:spLocks noGrp="1"/>
          </p:cNvSpPr>
          <p:nvPr>
            <p:ph type="pic" idx="2"/>
          </p:nvPr>
        </p:nvSpPr>
        <p:spPr>
          <a:xfrm>
            <a:off x="7861238" y="751241"/>
            <a:ext cx="3644962" cy="546744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67" name="Google Shape;67;p24"/>
          <p:cNvSpPr txBox="1">
            <a:spLocks noGrp="1"/>
          </p:cNvSpPr>
          <p:nvPr>
            <p:ph type="body" idx="1"/>
          </p:nvPr>
        </p:nvSpPr>
        <p:spPr>
          <a:xfrm>
            <a:off x="685800" y="3124199"/>
            <a:ext cx="687324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8" name="Google Shape;68;p24"/>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24"/>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4"/>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pic>
        <p:nvPicPr>
          <p:cNvPr id="6" name="Google Shape;6;p15" descr="C0-HD-TOP.png"/>
          <p:cNvPicPr preferRelativeResize="0"/>
          <p:nvPr/>
        </p:nvPicPr>
        <p:blipFill rotWithShape="1">
          <a:blip r:embed="rId19">
            <a:alphaModFix/>
          </a:blip>
          <a:srcRect/>
          <a:stretch/>
        </p:blipFill>
        <p:spPr>
          <a:xfrm>
            <a:off x="0" y="0"/>
            <a:ext cx="12192000" cy="1441450"/>
          </a:xfrm>
          <a:prstGeom prst="rect">
            <a:avLst/>
          </a:prstGeom>
          <a:noFill/>
          <a:ln>
            <a:noFill/>
          </a:ln>
        </p:spPr>
      </p:pic>
      <p:sp>
        <p:nvSpPr>
          <p:cNvPr id="7" name="Google Shape;7;p1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marR="0" lvl="0" algn="r" rtl="0">
              <a:lnSpc>
                <a:spcPct val="90000"/>
              </a:lnSpc>
              <a:spcBef>
                <a:spcPts val="0"/>
              </a:spcBef>
              <a:spcAft>
                <a:spcPts val="0"/>
              </a:spcAft>
              <a:buClr>
                <a:schemeClr val="lt1"/>
              </a:buClr>
              <a:buSzPts val="40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9" name="Google Shape;9;p1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0" name="Google Shape;10;p1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1" name="Google Shape;11;p1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4.png"/><Relationship Id="rId2" Type="http://schemas.microsoft.com/office/2007/relationships/media" Target="../media/media1.m4a"/><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4.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4.png"/><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12.m4a"/><Relationship Id="rId7" Type="http://schemas.openxmlformats.org/officeDocument/2006/relationships/image" Target="../media/image3.png"/><Relationship Id="rId2" Type="http://schemas.microsoft.com/office/2007/relationships/media" Target="../media/media12.m4a"/><Relationship Id="rId1" Type="http://schemas.openxmlformats.org/officeDocument/2006/relationships/tags" Target="../tags/tag10.xml"/><Relationship Id="rId6" Type="http://schemas.openxmlformats.org/officeDocument/2006/relationships/image" Target="../media/image10.png"/><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13.m4a"/><Relationship Id="rId7" Type="http://schemas.openxmlformats.org/officeDocument/2006/relationships/image" Target="../media/image11.png"/><Relationship Id="rId2" Type="http://schemas.microsoft.com/office/2007/relationships/media" Target="../media/media13.m4a"/><Relationship Id="rId1" Type="http://schemas.openxmlformats.org/officeDocument/2006/relationships/tags" Target="../tags/tag11.xml"/><Relationship Id="rId6" Type="http://schemas.openxmlformats.org/officeDocument/2006/relationships/image" Target="../media/image3.png"/><Relationship Id="rId5" Type="http://schemas.openxmlformats.org/officeDocument/2006/relationships/notesSlide" Target="../notesSlides/notesSlide10.xml"/><Relationship Id="rId4"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audio" Target="../media/media14.m4a"/><Relationship Id="rId7" Type="http://schemas.openxmlformats.org/officeDocument/2006/relationships/image" Target="../media/image4.png"/><Relationship Id="rId2" Type="http://schemas.microsoft.com/office/2007/relationships/media" Target="../media/media14.m4a"/><Relationship Id="rId1" Type="http://schemas.openxmlformats.org/officeDocument/2006/relationships/tags" Target="../tags/tag12.xml"/><Relationship Id="rId6" Type="http://schemas.openxmlformats.org/officeDocument/2006/relationships/image" Target="../media/image3.png"/><Relationship Id="rId5" Type="http://schemas.openxmlformats.org/officeDocument/2006/relationships/notesSlide" Target="../notesSlides/notesSlide11.xml"/><Relationship Id="rId4"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audio" Target="../media/media15.m4a"/><Relationship Id="rId7" Type="http://schemas.openxmlformats.org/officeDocument/2006/relationships/image" Target="../media/image4.png"/><Relationship Id="rId2" Type="http://schemas.microsoft.com/office/2007/relationships/media" Target="../media/media15.m4a"/><Relationship Id="rId1" Type="http://schemas.openxmlformats.org/officeDocument/2006/relationships/tags" Target="../tags/tag13.xml"/><Relationship Id="rId6" Type="http://schemas.openxmlformats.org/officeDocument/2006/relationships/image" Target="../media/image3.png"/><Relationship Id="rId5" Type="http://schemas.openxmlformats.org/officeDocument/2006/relationships/notesSlide" Target="../notesSlides/notesSlide12.xml"/><Relationship Id="rId4"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audio" Target="../media/media16.m4a"/><Relationship Id="rId7" Type="http://schemas.openxmlformats.org/officeDocument/2006/relationships/image" Target="../media/image4.png"/><Relationship Id="rId2" Type="http://schemas.microsoft.com/office/2007/relationships/media" Target="../media/media16.m4a"/><Relationship Id="rId1" Type="http://schemas.openxmlformats.org/officeDocument/2006/relationships/tags" Target="../tags/tag14.xml"/><Relationship Id="rId6" Type="http://schemas.openxmlformats.org/officeDocument/2006/relationships/image" Target="../media/image3.png"/><Relationship Id="rId5" Type="http://schemas.openxmlformats.org/officeDocument/2006/relationships/notesSlide" Target="../notesSlides/notesSlide13.xml"/><Relationship Id="rId4"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audio" Target="../media/media17.m4a"/><Relationship Id="rId7" Type="http://schemas.openxmlformats.org/officeDocument/2006/relationships/image" Target="../media/image4.png"/><Relationship Id="rId2" Type="http://schemas.microsoft.com/office/2007/relationships/media" Target="../media/media17.m4a"/><Relationship Id="rId1" Type="http://schemas.openxmlformats.org/officeDocument/2006/relationships/tags" Target="../tags/tag15.xml"/><Relationship Id="rId6" Type="http://schemas.openxmlformats.org/officeDocument/2006/relationships/image" Target="../media/image3.png"/><Relationship Id="rId5" Type="http://schemas.openxmlformats.org/officeDocument/2006/relationships/notesSlide" Target="../notesSlides/notesSlide14.xml"/><Relationship Id="rId4"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2.m4a"/><Relationship Id="rId7" Type="http://schemas.openxmlformats.org/officeDocument/2006/relationships/image" Target="../media/image3.png"/><Relationship Id="rId2" Type="http://schemas.microsoft.com/office/2007/relationships/media" Target="../media/media2.m4a"/><Relationship Id="rId1" Type="http://schemas.openxmlformats.org/officeDocument/2006/relationships/tags" Target="../tags/tag3.xml"/><Relationship Id="rId6" Type="http://schemas.openxmlformats.org/officeDocument/2006/relationships/image" Target="../media/image5.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7" Type="http://schemas.openxmlformats.org/officeDocument/2006/relationships/image" Target="../media/image4.png"/><Relationship Id="rId2" Type="http://schemas.microsoft.com/office/2007/relationships/media" Target="../media/media3.m4a"/><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4.png"/><Relationship Id="rId2" Type="http://schemas.microsoft.com/office/2007/relationships/media" Target="../media/media4.m4a"/><Relationship Id="rId1" Type="http://schemas.openxmlformats.org/officeDocument/2006/relationships/tags" Target="../tags/tag5.xml"/><Relationship Id="rId6" Type="http://schemas.openxmlformats.org/officeDocument/2006/relationships/image" Target="../media/image3.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7" Type="http://schemas.openxmlformats.org/officeDocument/2006/relationships/image" Target="../media/image4.png"/><Relationship Id="rId2" Type="http://schemas.microsoft.com/office/2007/relationships/media" Target="../media/media5.m4a"/><Relationship Id="rId1" Type="http://schemas.openxmlformats.org/officeDocument/2006/relationships/tags" Target="../tags/tag6.xml"/><Relationship Id="rId6" Type="http://schemas.openxmlformats.org/officeDocument/2006/relationships/image" Target="../media/image3.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7" Type="http://schemas.openxmlformats.org/officeDocument/2006/relationships/image" Target="../media/image4.png"/><Relationship Id="rId2" Type="http://schemas.microsoft.com/office/2007/relationships/media" Target="../media/media6.m4a"/><Relationship Id="rId1" Type="http://schemas.openxmlformats.org/officeDocument/2006/relationships/tags" Target="../tags/tag7.xml"/><Relationship Id="rId6" Type="http://schemas.openxmlformats.org/officeDocument/2006/relationships/image" Target="../media/image3.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7" Type="http://schemas.openxmlformats.org/officeDocument/2006/relationships/image" Target="../media/image4.png"/><Relationship Id="rId2" Type="http://schemas.microsoft.com/office/2007/relationships/media" Target="../media/media7.m4a"/><Relationship Id="rId1" Type="http://schemas.openxmlformats.org/officeDocument/2006/relationships/tags" Target="../tags/tag8.xml"/><Relationship Id="rId6" Type="http://schemas.openxmlformats.org/officeDocument/2006/relationships/image" Target="../media/image3.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8.m4a"/><Relationship Id="rId7" Type="http://schemas.openxmlformats.org/officeDocument/2006/relationships/image" Target="../media/image6.png"/><Relationship Id="rId2" Type="http://schemas.microsoft.com/office/2007/relationships/media" Target="../media/media8.m4a"/><Relationship Id="rId1" Type="http://schemas.openxmlformats.org/officeDocument/2006/relationships/tags" Target="../tags/tag9.xml"/><Relationship Id="rId6" Type="http://schemas.openxmlformats.org/officeDocument/2006/relationships/image" Target="../media/image3.png"/><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4.png"/><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
          <p:cNvSpPr txBox="1">
            <a:spLocks noGrp="1"/>
          </p:cNvSpPr>
          <p:nvPr>
            <p:ph type="ctrTitle"/>
          </p:nvPr>
        </p:nvSpPr>
        <p:spPr>
          <a:xfrm>
            <a:off x="1371600" y="1790153"/>
            <a:ext cx="9448800" cy="1825096"/>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6000"/>
              <a:buFont typeface="Century Gothic"/>
              <a:buNone/>
            </a:pPr>
            <a:r>
              <a:rPr lang="en-US"/>
              <a:t>Green Pace</a:t>
            </a:r>
            <a:endParaRPr/>
          </a:p>
        </p:txBody>
      </p:sp>
      <p:sp>
        <p:nvSpPr>
          <p:cNvPr id="145" name="Google Shape;145;p1"/>
          <p:cNvSpPr txBox="1">
            <a:spLocks noGrp="1"/>
          </p:cNvSpPr>
          <p:nvPr>
            <p:ph type="subTitle" idx="1"/>
          </p:nvPr>
        </p:nvSpPr>
        <p:spPr>
          <a:xfrm>
            <a:off x="1371600" y="3632200"/>
            <a:ext cx="9448800" cy="1561592"/>
          </a:xfrm>
          <a:prstGeom prst="rect">
            <a:avLst/>
          </a:prstGeom>
          <a:noFill/>
          <a:ln>
            <a:noFill/>
          </a:ln>
        </p:spPr>
        <p:txBody>
          <a:bodyPr spcFirstLastPara="1" wrap="square" lIns="91425" tIns="45700" rIns="91425" bIns="45700" anchor="t" anchorCtr="0">
            <a:normAutofit/>
          </a:bodyPr>
          <a:lstStyle/>
          <a:p>
            <a:pPr marL="0" lvl="0" indent="0" algn="l" rtl="0">
              <a:lnSpc>
                <a:spcPct val="70000"/>
              </a:lnSpc>
              <a:spcBef>
                <a:spcPts val="0"/>
              </a:spcBef>
              <a:spcAft>
                <a:spcPts val="0"/>
              </a:spcAft>
              <a:buClr>
                <a:schemeClr val="lt1"/>
              </a:buClr>
              <a:buSzPts val="1850"/>
              <a:buNone/>
            </a:pPr>
            <a:r>
              <a:rPr lang="en-US" sz="1850" dirty="0"/>
              <a:t>Security Policy Presentation</a:t>
            </a:r>
            <a:endParaRPr dirty="0"/>
          </a:p>
          <a:p>
            <a:pPr marL="0" lvl="0" indent="0" algn="l" rtl="0">
              <a:lnSpc>
                <a:spcPct val="70000"/>
              </a:lnSpc>
              <a:spcBef>
                <a:spcPts val="1000"/>
              </a:spcBef>
              <a:spcAft>
                <a:spcPts val="0"/>
              </a:spcAft>
              <a:buClr>
                <a:schemeClr val="lt1"/>
              </a:buClr>
              <a:buSzPts val="1850"/>
              <a:buNone/>
            </a:pPr>
            <a:r>
              <a:rPr lang="en-US" sz="1850" dirty="0"/>
              <a:t>Developer: Stephen Mathew</a:t>
            </a:r>
          </a:p>
          <a:p>
            <a:pPr marL="0" lvl="0" indent="0" algn="l" rtl="0">
              <a:lnSpc>
                <a:spcPct val="70000"/>
              </a:lnSpc>
              <a:spcBef>
                <a:spcPts val="1000"/>
              </a:spcBef>
              <a:spcAft>
                <a:spcPts val="0"/>
              </a:spcAft>
              <a:buClr>
                <a:schemeClr val="lt1"/>
              </a:buClr>
              <a:buSzPts val="1850"/>
              <a:buNone/>
            </a:pPr>
            <a:endParaRPr sz="1850" i="1" dirty="0"/>
          </a:p>
          <a:p>
            <a:pPr marL="0" lvl="0" indent="0" algn="l" rtl="0">
              <a:lnSpc>
                <a:spcPct val="70000"/>
              </a:lnSpc>
              <a:spcBef>
                <a:spcPts val="1000"/>
              </a:spcBef>
              <a:spcAft>
                <a:spcPts val="0"/>
              </a:spcAft>
              <a:buSzPts val="1850"/>
              <a:buNone/>
            </a:pPr>
            <a:r>
              <a:rPr lang="en-US" i="1" dirty="0"/>
              <a:t>CS 405</a:t>
            </a:r>
            <a:endParaRPr i="1" dirty="0"/>
          </a:p>
        </p:txBody>
      </p:sp>
      <p:pic>
        <p:nvPicPr>
          <p:cNvPr id="146" name="Google Shape;146;p1" descr="Green Pace logo"/>
          <p:cNvPicPr preferRelativeResize="0"/>
          <p:nvPr/>
        </p:nvPicPr>
        <p:blipFill>
          <a:blip r:embed="rId6">
            <a:alphaModFix/>
          </a:blip>
          <a:stretch>
            <a:fillRect/>
          </a:stretch>
        </p:blipFill>
        <p:spPr>
          <a:xfrm>
            <a:off x="7440774" y="659854"/>
            <a:ext cx="2921424" cy="3786772"/>
          </a:xfrm>
          <a:prstGeom prst="rect">
            <a:avLst/>
          </a:prstGeom>
          <a:noFill/>
          <a:ln>
            <a:noFill/>
          </a:ln>
        </p:spPr>
      </p:pic>
      <p:pic>
        <p:nvPicPr>
          <p:cNvPr id="8" name="Audio 7">
            <a:extLst>
              <a:ext uri="{FF2B5EF4-FFF2-40B4-BE49-F238E27FC236}">
                <a16:creationId xmlns:a16="http://schemas.microsoft.com/office/drawing/2014/main" id="{6C7915F9-48A6-1F0F-36F7-E19E227AB5DA}"/>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8949"/>
    </mc:Choice>
    <mc:Fallback xmlns="">
      <p:transition spd="slow" advTm="89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50C3A9-34A2-1B6A-4131-61CBDD7631D9}"/>
              </a:ext>
            </a:extLst>
          </p:cNvPr>
          <p:cNvSpPr>
            <a:spLocks noGrp="1"/>
          </p:cNvSpPr>
          <p:nvPr>
            <p:ph type="title"/>
          </p:nvPr>
        </p:nvSpPr>
        <p:spPr>
          <a:xfrm>
            <a:off x="2400300" y="764373"/>
            <a:ext cx="9105900" cy="1293028"/>
          </a:xfrm>
        </p:spPr>
        <p:txBody>
          <a:bodyPr/>
          <a:lstStyle/>
          <a:p>
            <a:r>
              <a:rPr lang="en-US" dirty="0"/>
              <a:t>Unit Testing #3: </a:t>
            </a:r>
            <a:r>
              <a:rPr lang="en-US" sz="4000" dirty="0"/>
              <a:t>Does resizing decrease collection?</a:t>
            </a:r>
            <a:endParaRPr lang="en-US" dirty="0"/>
          </a:p>
        </p:txBody>
      </p:sp>
      <p:pic>
        <p:nvPicPr>
          <p:cNvPr id="6" name="Picture 5">
            <a:extLst>
              <a:ext uri="{FF2B5EF4-FFF2-40B4-BE49-F238E27FC236}">
                <a16:creationId xmlns:a16="http://schemas.microsoft.com/office/drawing/2014/main" id="{D47BD8D9-B8FA-D69E-7C11-8D557AE70BCA}"/>
              </a:ext>
            </a:extLst>
          </p:cNvPr>
          <p:cNvPicPr>
            <a:picLocks noChangeAspect="1"/>
          </p:cNvPicPr>
          <p:nvPr/>
        </p:nvPicPr>
        <p:blipFill>
          <a:blip r:embed="rId4"/>
          <a:stretch>
            <a:fillRect/>
          </a:stretch>
        </p:blipFill>
        <p:spPr>
          <a:xfrm>
            <a:off x="2555713" y="2838256"/>
            <a:ext cx="7248525" cy="3028950"/>
          </a:xfrm>
          <a:prstGeom prst="rect">
            <a:avLst/>
          </a:prstGeom>
        </p:spPr>
      </p:pic>
      <p:pic>
        <p:nvPicPr>
          <p:cNvPr id="8" name="Audio 7">
            <a:extLst>
              <a:ext uri="{FF2B5EF4-FFF2-40B4-BE49-F238E27FC236}">
                <a16:creationId xmlns:a16="http://schemas.microsoft.com/office/drawing/2014/main" id="{7368B1CC-AADD-B9C6-4475-DFA64C67CC1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267825303"/>
      </p:ext>
    </p:extLst>
  </p:cSld>
  <p:clrMapOvr>
    <a:masterClrMapping/>
  </p:clrMapOvr>
  <mc:AlternateContent xmlns:mc="http://schemas.openxmlformats.org/markup-compatibility/2006" xmlns:p14="http://schemas.microsoft.com/office/powerpoint/2010/main">
    <mc:Choice Requires="p14">
      <p:transition spd="slow" p14:dur="2000" advTm="8981"/>
    </mc:Choice>
    <mc:Fallback xmlns="">
      <p:transition spd="slow" advTm="89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DE5FB6-0219-0635-D0D5-EF6199313EBC}"/>
              </a:ext>
            </a:extLst>
          </p:cNvPr>
          <p:cNvSpPr>
            <a:spLocks noGrp="1"/>
          </p:cNvSpPr>
          <p:nvPr>
            <p:ph type="title"/>
          </p:nvPr>
        </p:nvSpPr>
        <p:spPr/>
        <p:txBody>
          <a:bodyPr/>
          <a:lstStyle/>
          <a:p>
            <a:r>
              <a:rPr lang="en-US" dirty="0"/>
              <a:t>Unit Testing #4: </a:t>
            </a:r>
            <a:r>
              <a:rPr lang="en-US" sz="4000" dirty="0"/>
              <a:t>Is max size greater than or equal for entries? </a:t>
            </a:r>
            <a:endParaRPr lang="en-US" dirty="0"/>
          </a:p>
        </p:txBody>
      </p:sp>
      <p:pic>
        <p:nvPicPr>
          <p:cNvPr id="4" name="Picture 3">
            <a:extLst>
              <a:ext uri="{FF2B5EF4-FFF2-40B4-BE49-F238E27FC236}">
                <a16:creationId xmlns:a16="http://schemas.microsoft.com/office/drawing/2014/main" id="{EA7B6251-81A4-AFD7-4F3F-DC20DEB20D05}"/>
              </a:ext>
            </a:extLst>
          </p:cNvPr>
          <p:cNvPicPr>
            <a:picLocks noChangeAspect="1"/>
          </p:cNvPicPr>
          <p:nvPr/>
        </p:nvPicPr>
        <p:blipFill>
          <a:blip r:embed="rId4"/>
          <a:stretch>
            <a:fillRect/>
          </a:stretch>
        </p:blipFill>
        <p:spPr>
          <a:xfrm>
            <a:off x="1490662" y="2822607"/>
            <a:ext cx="9210675" cy="3190875"/>
          </a:xfrm>
          <a:prstGeom prst="rect">
            <a:avLst/>
          </a:prstGeom>
        </p:spPr>
      </p:pic>
      <p:pic>
        <p:nvPicPr>
          <p:cNvPr id="6" name="Audio 5">
            <a:extLst>
              <a:ext uri="{FF2B5EF4-FFF2-40B4-BE49-F238E27FC236}">
                <a16:creationId xmlns:a16="http://schemas.microsoft.com/office/drawing/2014/main" id="{AE172F70-42CF-C37C-3784-CD3DF01F788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383784774"/>
      </p:ext>
    </p:extLst>
  </p:cSld>
  <p:clrMapOvr>
    <a:masterClrMapping/>
  </p:clrMapOvr>
  <mc:AlternateContent xmlns:mc="http://schemas.openxmlformats.org/markup-compatibility/2006" xmlns:p14="http://schemas.microsoft.com/office/powerpoint/2010/main">
    <mc:Choice Requires="p14">
      <p:transition spd="slow" p14:dur="2000" advTm="11701"/>
    </mc:Choice>
    <mc:Fallback xmlns="">
      <p:transition spd="slow" advTm="117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AUTOMATION SUMMARY</a:t>
            </a:r>
            <a:endParaRPr/>
          </a:p>
        </p:txBody>
      </p:sp>
      <p:pic>
        <p:nvPicPr>
          <p:cNvPr id="203" name="Google Shape;203;p9" descr="DevSec Ops Toolchain Diagram&#10;Graphical representation of the automation process used in the enforcement and compliance of the Security Policy Standards.&#10;The illustration shows a figure eight or infinity symbol to illustrate that the cycle of development is continuous. It starts with assessing and planning, to designing and building with DevSecOps in the center of the continuous loop to maintain system integrity and then make additional changes to make it more secure."/>
          <p:cNvPicPr preferRelativeResize="0">
            <a:picLocks noGrp="1"/>
          </p:cNvPicPr>
          <p:nvPr>
            <p:ph type="body" idx="1"/>
          </p:nvPr>
        </p:nvPicPr>
        <p:blipFill rotWithShape="1">
          <a:blip r:embed="rId6">
            <a:alphaModFix/>
          </a:blip>
          <a:srcRect/>
          <a:stretch/>
        </p:blipFill>
        <p:spPr>
          <a:xfrm>
            <a:off x="2127250" y="2199481"/>
            <a:ext cx="7937500" cy="4013200"/>
          </a:xfrm>
          <a:prstGeom prst="rect">
            <a:avLst/>
          </a:prstGeom>
          <a:noFill/>
          <a:ln>
            <a:noFill/>
          </a:ln>
        </p:spPr>
      </p:pic>
      <p:pic>
        <p:nvPicPr>
          <p:cNvPr id="204" name="Google Shape;204;p9"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3" name="Audio 2">
            <a:extLst>
              <a:ext uri="{FF2B5EF4-FFF2-40B4-BE49-F238E27FC236}">
                <a16:creationId xmlns:a16="http://schemas.microsoft.com/office/drawing/2014/main" id="{A566846D-AE36-4412-544E-EDE86E7B9706}"/>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14506"/>
    </mc:Choice>
    <mc:Fallback xmlns="">
      <p:transition spd="slow" advTm="145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0"/>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TOOLS</a:t>
            </a:r>
            <a:endParaRPr/>
          </a:p>
        </p:txBody>
      </p:sp>
      <p:sp>
        <p:nvSpPr>
          <p:cNvPr id="210" name="Google Shape;210;p10"/>
          <p:cNvSpPr txBox="1">
            <a:spLocks noGrp="1"/>
          </p:cNvSpPr>
          <p:nvPr>
            <p:ph type="body" idx="1"/>
          </p:nvPr>
        </p:nvSpPr>
        <p:spPr>
          <a:xfrm>
            <a:off x="-499534" y="2069502"/>
            <a:ext cx="6123214" cy="4024125"/>
          </a:xfrm>
          <a:prstGeom prst="rect">
            <a:avLst/>
          </a:prstGeom>
          <a:noFill/>
          <a:ln>
            <a:noFill/>
          </a:ln>
        </p:spPr>
        <p:txBody>
          <a:bodyPr spcFirstLastPara="1" wrap="square" lIns="91425" tIns="45700" rIns="91425" bIns="45700" anchor="t" anchorCtr="0">
            <a:normAutofit/>
          </a:bodyPr>
          <a:lstStyle/>
          <a:p>
            <a:pPr marL="800100" lvl="1" algn="l" rtl="0">
              <a:lnSpc>
                <a:spcPct val="90000"/>
              </a:lnSpc>
              <a:spcBef>
                <a:spcPts val="0"/>
              </a:spcBef>
              <a:spcAft>
                <a:spcPts val="0"/>
              </a:spcAft>
              <a:buClr>
                <a:schemeClr val="lt1"/>
              </a:buClr>
              <a:buSzPts val="2000"/>
              <a:buFont typeface="Arial" panose="020B0604020202020204" pitchFamily="34" charset="0"/>
              <a:buChar char="•"/>
            </a:pPr>
            <a:r>
              <a:rPr lang="en-US" dirty="0" err="1"/>
              <a:t>DevSecOps</a:t>
            </a:r>
            <a:r>
              <a:rPr lang="en-US" dirty="0"/>
              <a:t> pipeline - </a:t>
            </a:r>
            <a:r>
              <a:rPr lang="en-US" sz="2000" dirty="0" err="1">
                <a:effectLst/>
                <a:latin typeface="Calibri" panose="020F0502020204030204" pitchFamily="34" charset="0"/>
                <a:ea typeface="Calibri" panose="020F0502020204030204" pitchFamily="34" charset="0"/>
              </a:rPr>
              <a:t>DevSecOps</a:t>
            </a:r>
            <a:r>
              <a:rPr lang="en-US" sz="2000" dirty="0">
                <a:effectLst/>
                <a:latin typeface="Calibri" panose="020F0502020204030204" pitchFamily="34" charset="0"/>
                <a:ea typeface="Calibri" panose="020F0502020204030204" pitchFamily="34" charset="0"/>
              </a:rPr>
              <a:t> </a:t>
            </a:r>
            <a:r>
              <a:rPr lang="en-US" sz="2000" dirty="0">
                <a:solidFill>
                  <a:schemeClr val="bg1"/>
                </a:solidFill>
                <a:effectLst/>
                <a:latin typeface="Calibri" panose="020F0502020204030204" pitchFamily="34" charset="0"/>
                <a:ea typeface="Calibri" panose="020F0502020204030204" pitchFamily="34" charset="0"/>
              </a:rPr>
              <a:t>is integrating security into your software development life cycle. The software development life cycle is the cycle from the creation of code to its testing to its push into the main branch</a:t>
            </a:r>
            <a:endParaRPr lang="en-US" dirty="0">
              <a:solidFill>
                <a:schemeClr val="bg1"/>
              </a:solidFill>
            </a:endParaRPr>
          </a:p>
          <a:p>
            <a:pPr marL="742950" lvl="1" indent="-285750" algn="l" rtl="0">
              <a:lnSpc>
                <a:spcPct val="90000"/>
              </a:lnSpc>
              <a:spcBef>
                <a:spcPts val="0"/>
              </a:spcBef>
              <a:spcAft>
                <a:spcPts val="0"/>
              </a:spcAft>
              <a:buClr>
                <a:schemeClr val="lt1"/>
              </a:buClr>
              <a:buSzPts val="2000"/>
              <a:buFont typeface="Arial" panose="020B0604020202020204" pitchFamily="34" charset="0"/>
              <a:buChar char="•"/>
            </a:pPr>
            <a:endParaRPr lang="en-US" sz="1800" dirty="0"/>
          </a:p>
          <a:p>
            <a:pPr marL="800100" lvl="1" algn="l" rtl="0">
              <a:lnSpc>
                <a:spcPct val="90000"/>
              </a:lnSpc>
              <a:spcBef>
                <a:spcPts val="500"/>
              </a:spcBef>
              <a:spcAft>
                <a:spcPts val="0"/>
              </a:spcAft>
              <a:buClr>
                <a:schemeClr val="lt1"/>
              </a:buClr>
              <a:buSzPts val="2000"/>
              <a:buFont typeface="Arial" panose="020B0604020202020204" pitchFamily="34" charset="0"/>
              <a:buChar char="•"/>
            </a:pPr>
            <a:r>
              <a:rPr lang="en-US" dirty="0"/>
              <a:t>Tools – </a:t>
            </a:r>
            <a:r>
              <a:rPr lang="en-US" sz="2000" dirty="0">
                <a:latin typeface="Calibri" panose="020F0502020204030204" pitchFamily="34" charset="0"/>
                <a:cs typeface="Calibri" panose="020F0502020204030204" pitchFamily="34" charset="0"/>
              </a:rPr>
              <a:t>External tools such as </a:t>
            </a:r>
            <a:r>
              <a:rPr lang="en-US" sz="2000" dirty="0" err="1">
                <a:latin typeface="Calibri" panose="020F0502020204030204" pitchFamily="34" charset="0"/>
                <a:cs typeface="Calibri" panose="020F0502020204030204" pitchFamily="34" charset="0"/>
              </a:rPr>
              <a:t>cppcheck</a:t>
            </a:r>
            <a:r>
              <a:rPr lang="en-US" sz="2000" dirty="0">
                <a:latin typeface="Calibri" panose="020F0502020204030204" pitchFamily="34" charset="0"/>
                <a:cs typeface="Calibri" panose="020F0502020204030204" pitchFamily="34" charset="0"/>
              </a:rPr>
              <a:t> and IDEs testing are used to discover warnings, errors, and messages when developed code is being executed. From google, </a:t>
            </a:r>
            <a:r>
              <a:rPr lang="en-US" dirty="0">
                <a:latin typeface="Calibri" panose="020F0502020204030204" pitchFamily="34" charset="0"/>
                <a:cs typeface="Calibri" panose="020F0502020204030204" pitchFamily="34" charset="0"/>
              </a:rPr>
              <a:t>h</a:t>
            </a:r>
            <a:r>
              <a:rPr lang="en-US" sz="2000" dirty="0">
                <a:latin typeface="Calibri" panose="020F0502020204030204" pitchFamily="34" charset="0"/>
                <a:cs typeface="Calibri" panose="020F0502020204030204" pitchFamily="34" charset="0"/>
              </a:rPr>
              <a:t>ere is an </a:t>
            </a:r>
            <a:r>
              <a:rPr lang="en-US" dirty="0">
                <a:latin typeface="Calibri" panose="020F0502020204030204" pitchFamily="34" charset="0"/>
                <a:cs typeface="Calibri" panose="020F0502020204030204" pitchFamily="34" charset="0"/>
              </a:rPr>
              <a:t>example </a:t>
            </a:r>
            <a:r>
              <a:rPr lang="en-US" sz="2000" dirty="0">
                <a:latin typeface="Calibri" panose="020F0502020204030204" pitchFamily="34" charset="0"/>
                <a:cs typeface="Calibri" panose="020F0502020204030204" pitchFamily="34" charset="0"/>
              </a:rPr>
              <a:t>of the </a:t>
            </a:r>
            <a:r>
              <a:rPr lang="en-US" sz="2000" dirty="0" err="1">
                <a:latin typeface="Calibri" panose="020F0502020204030204" pitchFamily="34" charset="0"/>
                <a:cs typeface="Calibri" panose="020F0502020204030204" pitchFamily="34" charset="0"/>
              </a:rPr>
              <a:t>cppcheck</a:t>
            </a:r>
            <a:r>
              <a:rPr lang="en-US" sz="2000" dirty="0">
                <a:latin typeface="Calibri" panose="020F0502020204030204" pitchFamily="34" charset="0"/>
                <a:cs typeface="Calibri" panose="020F0502020204030204" pitchFamily="34" charset="0"/>
              </a:rPr>
              <a:t> tool warnings and messages.</a:t>
            </a:r>
          </a:p>
        </p:txBody>
      </p:sp>
      <p:pic>
        <p:nvPicPr>
          <p:cNvPr id="211" name="Google Shape;211;p1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1026" name="Picture 2" descr="Jenkins : Cppcheck Plugin">
            <a:extLst>
              <a:ext uri="{FF2B5EF4-FFF2-40B4-BE49-F238E27FC236}">
                <a16:creationId xmlns:a16="http://schemas.microsoft.com/office/drawing/2014/main" id="{5CC8CC40-43CF-B8DC-7679-54144C6E550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600699" y="2057400"/>
            <a:ext cx="6493977" cy="3383125"/>
          </a:xfrm>
          <a:prstGeom prst="rect">
            <a:avLst/>
          </a:prstGeom>
          <a:noFill/>
          <a:extLst>
            <a:ext uri="{909E8E84-426E-40DD-AFC4-6F175D3DCCD1}">
              <a14:hiddenFill xmlns:a14="http://schemas.microsoft.com/office/drawing/2010/main">
                <a:solidFill>
                  <a:srgbClr val="FFFFFF"/>
                </a:solidFill>
              </a14:hiddenFill>
            </a:ext>
          </a:extLst>
        </p:spPr>
      </p:pic>
      <p:pic>
        <p:nvPicPr>
          <p:cNvPr id="11" name="Audio 10">
            <a:extLst>
              <a:ext uri="{FF2B5EF4-FFF2-40B4-BE49-F238E27FC236}">
                <a16:creationId xmlns:a16="http://schemas.microsoft.com/office/drawing/2014/main" id="{6104DA43-619A-A8F1-4EFD-882613098DD6}"/>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259458" y="5892800"/>
            <a:ext cx="812800" cy="8128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34186"/>
    </mc:Choice>
    <mc:Fallback xmlns="">
      <p:transition spd="slow" advTm="3418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RISKS AND BENEFITS</a:t>
            </a:r>
            <a:endParaRPr/>
          </a:p>
        </p:txBody>
      </p:sp>
      <p:sp>
        <p:nvSpPr>
          <p:cNvPr id="217" name="Google Shape;217;p11"/>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Autofit/>
          </a:bodyPr>
          <a:lstStyle/>
          <a:p>
            <a:pPr marL="228600" lvl="0" indent="-228600" algn="l" rtl="0">
              <a:lnSpc>
                <a:spcPct val="90000"/>
              </a:lnSpc>
              <a:spcBef>
                <a:spcPts val="0"/>
              </a:spcBef>
              <a:spcAft>
                <a:spcPts val="0"/>
              </a:spcAft>
              <a:buClr>
                <a:schemeClr val="lt1"/>
              </a:buClr>
              <a:buSzPts val="2000"/>
              <a:buChar char="•"/>
            </a:pPr>
            <a:r>
              <a:rPr lang="en-US" sz="1800" dirty="0"/>
              <a:t>Developing security now - </a:t>
            </a:r>
          </a:p>
          <a:p>
            <a:pPr marL="228600" lvl="0" indent="-228600" algn="l" rtl="0">
              <a:lnSpc>
                <a:spcPct val="90000"/>
              </a:lnSpc>
              <a:spcBef>
                <a:spcPts val="0"/>
              </a:spcBef>
              <a:spcAft>
                <a:spcPts val="0"/>
              </a:spcAft>
              <a:buClr>
                <a:schemeClr val="lt1"/>
              </a:buClr>
              <a:buSzPts val="2000"/>
              <a:buChar char="•"/>
            </a:pPr>
            <a:endParaRPr lang="en-US" sz="1800" dirty="0"/>
          </a:p>
          <a:p>
            <a:pPr marL="685800" lvl="1" indent="-228600">
              <a:spcBef>
                <a:spcPts val="0"/>
              </a:spcBef>
              <a:buSzPts val="2000"/>
            </a:pPr>
            <a:r>
              <a:rPr lang="en-US" sz="1800" dirty="0"/>
              <a:t>Risks – Extended project time length due to multiple tests being conducted on sections of code prior to the sections being pushed into the main project.</a:t>
            </a:r>
          </a:p>
          <a:p>
            <a:pPr marL="457200" lvl="1" indent="0">
              <a:spcBef>
                <a:spcPts val="0"/>
              </a:spcBef>
              <a:buSzPts val="2000"/>
              <a:buNone/>
            </a:pPr>
            <a:endParaRPr lang="en-US" sz="1800" dirty="0"/>
          </a:p>
          <a:p>
            <a:pPr marL="685800" lvl="1" indent="-228600">
              <a:spcBef>
                <a:spcPts val="0"/>
              </a:spcBef>
              <a:buSzPts val="2000"/>
            </a:pPr>
            <a:r>
              <a:rPr lang="en-US" sz="1800" dirty="0"/>
              <a:t>Benefits – A more secure project, the entire project’s code is developed and consistent with the consideration of security policies and practices, and security warnings can be discovered during the development phase cycle of the project. </a:t>
            </a:r>
          </a:p>
          <a:p>
            <a:pPr marL="228600" lvl="0" indent="-228600" algn="l" rtl="0">
              <a:lnSpc>
                <a:spcPct val="90000"/>
              </a:lnSpc>
              <a:spcBef>
                <a:spcPts val="0"/>
              </a:spcBef>
              <a:spcAft>
                <a:spcPts val="0"/>
              </a:spcAft>
              <a:buClr>
                <a:schemeClr val="lt1"/>
              </a:buClr>
              <a:buSzPts val="2000"/>
              <a:buChar char="•"/>
            </a:pPr>
            <a:endParaRPr lang="en-US" sz="1800" dirty="0"/>
          </a:p>
          <a:p>
            <a:pPr marL="228600" lvl="0" indent="-228600" algn="l" rtl="0">
              <a:lnSpc>
                <a:spcPct val="90000"/>
              </a:lnSpc>
              <a:spcBef>
                <a:spcPts val="0"/>
              </a:spcBef>
              <a:spcAft>
                <a:spcPts val="0"/>
              </a:spcAft>
              <a:buClr>
                <a:schemeClr val="lt1"/>
              </a:buClr>
              <a:buSzPts val="2000"/>
              <a:buChar char="•"/>
            </a:pPr>
            <a:r>
              <a:rPr lang="en-US" sz="1800" dirty="0"/>
              <a:t>Wait to develop security - </a:t>
            </a:r>
          </a:p>
          <a:p>
            <a:pPr marL="228600" lvl="0" indent="-228600" algn="l" rtl="0">
              <a:lnSpc>
                <a:spcPct val="90000"/>
              </a:lnSpc>
              <a:spcBef>
                <a:spcPts val="0"/>
              </a:spcBef>
              <a:spcAft>
                <a:spcPts val="0"/>
              </a:spcAft>
              <a:buClr>
                <a:schemeClr val="lt1"/>
              </a:buClr>
              <a:buSzPts val="2000"/>
              <a:buChar char="•"/>
            </a:pPr>
            <a:endParaRPr lang="en-US" sz="1800" dirty="0"/>
          </a:p>
          <a:p>
            <a:pPr marL="685800" lvl="1" indent="-228600">
              <a:spcBef>
                <a:spcPts val="0"/>
              </a:spcBef>
              <a:buSzPts val="2000"/>
            </a:pPr>
            <a:r>
              <a:rPr lang="en-US" sz="1800" dirty="0"/>
              <a:t>Risks – Certain parts of the code aren’t compatible with security features, unsecure code during development, total cost goes overbudget due to implementing security features and completing the project the due date.</a:t>
            </a:r>
          </a:p>
          <a:p>
            <a:pPr marL="457200" lvl="1" indent="0">
              <a:spcBef>
                <a:spcPts val="0"/>
              </a:spcBef>
              <a:buSzPts val="2000"/>
              <a:buNone/>
            </a:pPr>
            <a:endParaRPr lang="en-US" sz="1800" dirty="0"/>
          </a:p>
          <a:p>
            <a:pPr marL="685800" lvl="1" indent="-228600">
              <a:spcBef>
                <a:spcPts val="0"/>
              </a:spcBef>
              <a:buSzPts val="2000"/>
            </a:pPr>
            <a:r>
              <a:rPr lang="en-US" sz="1800" dirty="0"/>
              <a:t>Benefits – Faster code development phase cycle.</a:t>
            </a:r>
          </a:p>
        </p:txBody>
      </p:sp>
      <p:pic>
        <p:nvPicPr>
          <p:cNvPr id="218" name="Google Shape;218;p11"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extLst>
              <a:ext uri="{FF2B5EF4-FFF2-40B4-BE49-F238E27FC236}">
                <a16:creationId xmlns:a16="http://schemas.microsoft.com/office/drawing/2014/main" id="{C71DAFC2-F912-F9E0-FC8C-44C574366E16}"/>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80832"/>
    </mc:Choice>
    <mc:Fallback xmlns="">
      <p:transition spd="slow" advTm="808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2"/>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RECOMMENDATIONS</a:t>
            </a:r>
            <a:endParaRPr dirty="0"/>
          </a:p>
        </p:txBody>
      </p:sp>
      <p:sp>
        <p:nvSpPr>
          <p:cNvPr id="224" name="Google Shape;224;p12"/>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1200150" lvl="2" indent="-285750" algn="l" rtl="0">
              <a:lnSpc>
                <a:spcPct val="90000"/>
              </a:lnSpc>
              <a:spcBef>
                <a:spcPts val="0"/>
              </a:spcBef>
              <a:spcAft>
                <a:spcPts val="0"/>
              </a:spcAft>
              <a:buClr>
                <a:schemeClr val="lt1"/>
              </a:buClr>
              <a:buSzPts val="1800"/>
              <a:buFont typeface="Arial" panose="020B0604020202020204" pitchFamily="34" charset="0"/>
              <a:buChar char="•"/>
            </a:pPr>
            <a:r>
              <a:rPr lang="en-US" sz="1400" dirty="0"/>
              <a:t>Security development during life cycle</a:t>
            </a:r>
          </a:p>
          <a:p>
            <a:pPr marL="1200150" lvl="2" indent="-285750" algn="l" rtl="0">
              <a:lnSpc>
                <a:spcPct val="90000"/>
              </a:lnSpc>
              <a:spcBef>
                <a:spcPts val="0"/>
              </a:spcBef>
              <a:spcAft>
                <a:spcPts val="0"/>
              </a:spcAft>
              <a:buClr>
                <a:schemeClr val="lt1"/>
              </a:buClr>
              <a:buSzPts val="1800"/>
              <a:buFont typeface="Arial" panose="020B0604020202020204" pitchFamily="34" charset="0"/>
              <a:buChar char="•"/>
            </a:pPr>
            <a:endParaRPr lang="en-US" sz="1400" dirty="0"/>
          </a:p>
          <a:p>
            <a:pPr marL="1200150" lvl="2" indent="-285750">
              <a:spcBef>
                <a:spcPts val="0"/>
              </a:spcBef>
              <a:buFont typeface="Arial" panose="020B0604020202020204" pitchFamily="34" charset="0"/>
              <a:buChar char="•"/>
            </a:pPr>
            <a:r>
              <a:rPr lang="en-US" sz="1400" dirty="0"/>
              <a:t>Developers</a:t>
            </a:r>
          </a:p>
          <a:p>
            <a:pPr marL="914400" lvl="2" indent="0" algn="l" rtl="0">
              <a:lnSpc>
                <a:spcPct val="90000"/>
              </a:lnSpc>
              <a:spcBef>
                <a:spcPts val="0"/>
              </a:spcBef>
              <a:spcAft>
                <a:spcPts val="0"/>
              </a:spcAft>
              <a:buClr>
                <a:schemeClr val="lt1"/>
              </a:buClr>
              <a:buSzPts val="1800"/>
              <a:buNone/>
            </a:pPr>
            <a:endParaRPr lang="en-US" sz="1400" dirty="0"/>
          </a:p>
          <a:p>
            <a:pPr marL="1200150" lvl="2" indent="-285750" algn="l" rtl="0">
              <a:lnSpc>
                <a:spcPct val="90000"/>
              </a:lnSpc>
              <a:spcBef>
                <a:spcPts val="0"/>
              </a:spcBef>
              <a:spcAft>
                <a:spcPts val="0"/>
              </a:spcAft>
              <a:buClr>
                <a:schemeClr val="lt1"/>
              </a:buClr>
              <a:buSzPts val="1800"/>
              <a:buFont typeface="Arial" panose="020B0604020202020204" pitchFamily="34" charset="0"/>
              <a:buChar char="•"/>
            </a:pPr>
            <a:r>
              <a:rPr lang="en-US" sz="1400" dirty="0"/>
              <a:t>Triple A</a:t>
            </a:r>
          </a:p>
          <a:p>
            <a:pPr marL="914400" lvl="2" indent="0" algn="l" rtl="0">
              <a:lnSpc>
                <a:spcPct val="90000"/>
              </a:lnSpc>
              <a:spcBef>
                <a:spcPts val="0"/>
              </a:spcBef>
              <a:spcAft>
                <a:spcPts val="0"/>
              </a:spcAft>
              <a:buClr>
                <a:schemeClr val="lt1"/>
              </a:buClr>
              <a:buSzPts val="1800"/>
              <a:buNone/>
            </a:pPr>
            <a:endParaRPr lang="en-US" sz="1400" dirty="0"/>
          </a:p>
          <a:p>
            <a:pPr marL="1200150" lvl="2" indent="-285750" algn="l" rtl="0">
              <a:lnSpc>
                <a:spcPct val="90000"/>
              </a:lnSpc>
              <a:spcBef>
                <a:spcPts val="0"/>
              </a:spcBef>
              <a:spcAft>
                <a:spcPts val="0"/>
              </a:spcAft>
              <a:buClr>
                <a:schemeClr val="lt1"/>
              </a:buClr>
              <a:buSzPts val="1800"/>
              <a:buFont typeface="Arial" panose="020B0604020202020204" pitchFamily="34" charset="0"/>
              <a:buChar char="•"/>
            </a:pPr>
            <a:r>
              <a:rPr lang="en-US" sz="1400" dirty="0"/>
              <a:t>Encryption types</a:t>
            </a:r>
          </a:p>
          <a:p>
            <a:pPr marL="1143000" lvl="2" indent="-228600" algn="l" rtl="0">
              <a:lnSpc>
                <a:spcPct val="90000"/>
              </a:lnSpc>
              <a:spcBef>
                <a:spcPts val="0"/>
              </a:spcBef>
              <a:spcAft>
                <a:spcPts val="0"/>
              </a:spcAft>
              <a:buClr>
                <a:schemeClr val="lt1"/>
              </a:buClr>
              <a:buSzPts val="1800"/>
              <a:buChar char="•"/>
            </a:pPr>
            <a:endParaRPr sz="1400" dirty="0"/>
          </a:p>
        </p:txBody>
      </p:sp>
      <p:pic>
        <p:nvPicPr>
          <p:cNvPr id="225" name="Google Shape;225;p12"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7" name="Audio 6">
            <a:extLst>
              <a:ext uri="{FF2B5EF4-FFF2-40B4-BE49-F238E27FC236}">
                <a16:creationId xmlns:a16="http://schemas.microsoft.com/office/drawing/2014/main" id="{E1BCAD6E-6B11-1160-214E-B8344F9CEC54}"/>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37349"/>
    </mc:Choice>
    <mc:Fallback xmlns="">
      <p:transition spd="slow" advTm="373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1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CONCLUSIONS</a:t>
            </a:r>
            <a:endParaRPr/>
          </a:p>
        </p:txBody>
      </p:sp>
      <p:sp>
        <p:nvSpPr>
          <p:cNvPr id="231" name="Google Shape;231;p13"/>
          <p:cNvSpPr txBox="1">
            <a:spLocks noGrp="1"/>
          </p:cNvSpPr>
          <p:nvPr>
            <p:ph type="body" idx="1"/>
          </p:nvPr>
        </p:nvSpPr>
        <p:spPr>
          <a:xfrm>
            <a:off x="685800" y="2194560"/>
            <a:ext cx="10820400" cy="2883626"/>
          </a:xfrm>
          <a:prstGeom prst="rect">
            <a:avLst/>
          </a:prstGeom>
          <a:noFill/>
          <a:ln>
            <a:noFill/>
          </a:ln>
        </p:spPr>
        <p:txBody>
          <a:bodyPr spcFirstLastPara="1" wrap="square" lIns="91425" tIns="45700" rIns="91425" bIns="45700" anchor="t" anchorCtr="0">
            <a:normAutofit/>
          </a:bodyPr>
          <a:lstStyle/>
          <a:p>
            <a:r>
              <a:rPr lang="en-US" dirty="0">
                <a:effectLst/>
                <a:latin typeface="Century Gothic" panose="020B0502020202020204" pitchFamily="34" charset="0"/>
                <a:ea typeface="Calibri" panose="020F0502020204030204" pitchFamily="34" charset="0"/>
              </a:rPr>
              <a:t>Security standards and practices are important for protecting digital assets, especially as we move into new places like the metaverse. These measures are needed not just for businesses and governments, but also for everyday people. In this space, data will be presented in new forms. While no security system is completely hacker-free, developers can help keep systems up to date by continually protecting against hackers. </a:t>
            </a:r>
            <a:endParaRPr lang="en-US" dirty="0">
              <a:latin typeface="Century Gothic" panose="020B0502020202020204" pitchFamily="34" charset="0"/>
            </a:endParaRPr>
          </a:p>
        </p:txBody>
      </p:sp>
      <p:pic>
        <p:nvPicPr>
          <p:cNvPr id="232" name="Google Shape;232;p13"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extLst>
              <a:ext uri="{FF2B5EF4-FFF2-40B4-BE49-F238E27FC236}">
                <a16:creationId xmlns:a16="http://schemas.microsoft.com/office/drawing/2014/main" id="{BD732EFF-E23A-7399-6658-DF7E119231F7}"/>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29781"/>
    </mc:Choice>
    <mc:Fallback xmlns="">
      <p:transition spd="slow" advTm="297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1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REFERENCES</a:t>
            </a:r>
            <a:endParaRPr dirty="0"/>
          </a:p>
        </p:txBody>
      </p:sp>
      <p:sp>
        <p:nvSpPr>
          <p:cNvPr id="238" name="Google Shape;238;p14"/>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342900">
              <a:spcBef>
                <a:spcPts val="0"/>
              </a:spcBef>
              <a:buSzPts val="2200"/>
            </a:pPr>
            <a:r>
              <a:rPr lang="en-US" i="1" dirty="0" err="1">
                <a:effectLst/>
              </a:rPr>
              <a:t>Cppcheck</a:t>
            </a:r>
            <a:r>
              <a:rPr lang="en-US" i="1" dirty="0">
                <a:effectLst/>
              </a:rPr>
              <a:t> plugin</a:t>
            </a:r>
            <a:r>
              <a:rPr lang="en-US" dirty="0">
                <a:effectLst/>
              </a:rPr>
              <a:t>. Jenkins. (2019, August 27). https://</a:t>
            </a:r>
            <a:r>
              <a:rPr lang="en-US" dirty="0" err="1">
                <a:effectLst/>
              </a:rPr>
              <a:t>wiki.jenkins-ci.org</a:t>
            </a:r>
            <a:r>
              <a:rPr lang="en-US" dirty="0">
                <a:effectLst/>
              </a:rPr>
              <a:t>/display/JENKINS/</a:t>
            </a:r>
            <a:r>
              <a:rPr lang="en-US" dirty="0" err="1">
                <a:effectLst/>
              </a:rPr>
              <a:t>Cppcheck-Plugin.html</a:t>
            </a:r>
            <a:r>
              <a:rPr lang="en-US" dirty="0">
                <a:effectLst/>
              </a:rPr>
              <a:t> </a:t>
            </a:r>
            <a:endParaRPr lang="en-US" dirty="0"/>
          </a:p>
          <a:p>
            <a:pPr marL="342900">
              <a:spcBef>
                <a:spcPts val="0"/>
              </a:spcBef>
              <a:buSzPts val="2200"/>
            </a:pPr>
            <a:endParaRPr lang="en-US" dirty="0">
              <a:effectLst/>
            </a:endParaRPr>
          </a:p>
          <a:p>
            <a:pPr marL="342900">
              <a:spcBef>
                <a:spcPts val="0"/>
              </a:spcBef>
              <a:buSzPts val="2200"/>
            </a:pPr>
            <a:r>
              <a:rPr lang="en-US" dirty="0">
                <a:effectLst/>
              </a:rPr>
              <a:t>Joint task force. (2020, September). Security and Privacy </a:t>
            </a:r>
            <a:r>
              <a:rPr lang="en-US" dirty="0" err="1">
                <a:effectLst/>
              </a:rPr>
              <a:t>Controlsfor</a:t>
            </a:r>
            <a:r>
              <a:rPr lang="en-US" dirty="0">
                <a:effectLst/>
              </a:rPr>
              <a:t> Information Systems and Organizations. https://</a:t>
            </a:r>
            <a:r>
              <a:rPr lang="en-US" dirty="0" err="1">
                <a:effectLst/>
              </a:rPr>
              <a:t>nvlpubs.nist.gov</a:t>
            </a:r>
            <a:r>
              <a:rPr lang="en-US" dirty="0">
                <a:effectLst/>
              </a:rPr>
              <a:t>/</a:t>
            </a:r>
            <a:r>
              <a:rPr lang="en-US" dirty="0" err="1">
                <a:effectLst/>
              </a:rPr>
              <a:t>nistpubs</a:t>
            </a:r>
            <a:r>
              <a:rPr lang="en-US" dirty="0">
                <a:effectLst/>
              </a:rPr>
              <a:t>/</a:t>
            </a:r>
            <a:r>
              <a:rPr lang="en-US" dirty="0" err="1">
                <a:effectLst/>
              </a:rPr>
              <a:t>SpecialPublications</a:t>
            </a:r>
            <a:r>
              <a:rPr lang="en-US" dirty="0">
                <a:effectLst/>
              </a:rPr>
              <a:t>/NIST.SP.800-53r5.pdf </a:t>
            </a:r>
          </a:p>
          <a:p>
            <a:pPr marL="342900">
              <a:spcBef>
                <a:spcPts val="0"/>
              </a:spcBef>
              <a:buSzPts val="2200"/>
            </a:pPr>
            <a:endParaRPr lang="en-US" dirty="0">
              <a:effectLst/>
            </a:endParaRPr>
          </a:p>
          <a:p>
            <a:pPr marL="342900">
              <a:spcBef>
                <a:spcPts val="0"/>
              </a:spcBef>
              <a:buSzPts val="2200"/>
            </a:pPr>
            <a:r>
              <a:rPr lang="en-US" i="1" dirty="0">
                <a:effectLst/>
              </a:rPr>
              <a:t>Sei External Wiki Home</a:t>
            </a:r>
            <a:r>
              <a:rPr lang="en-US" dirty="0">
                <a:effectLst/>
              </a:rPr>
              <a:t>. SEI External Wiki Home - Homepage - Confluence. (2023b, September 8). https://</a:t>
            </a:r>
            <a:r>
              <a:rPr lang="en-US" dirty="0" err="1">
                <a:effectLst/>
              </a:rPr>
              <a:t>wiki.sei.cmu.edu</a:t>
            </a:r>
            <a:r>
              <a:rPr lang="en-US" dirty="0">
                <a:effectLst/>
              </a:rPr>
              <a:t>/confluence/ </a:t>
            </a:r>
          </a:p>
          <a:p>
            <a:pPr marL="342900">
              <a:spcBef>
                <a:spcPts val="0"/>
              </a:spcBef>
              <a:buSzPts val="2200"/>
            </a:pPr>
            <a:endParaRPr lang="en-US" dirty="0">
              <a:effectLst/>
            </a:endParaRPr>
          </a:p>
        </p:txBody>
      </p:sp>
      <p:pic>
        <p:nvPicPr>
          <p:cNvPr id="239" name="Google Shape;239;p14"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extLst>
              <a:ext uri="{FF2B5EF4-FFF2-40B4-BE49-F238E27FC236}">
                <a16:creationId xmlns:a16="http://schemas.microsoft.com/office/drawing/2014/main" id="{0018EBF3-3F4E-213D-20B4-FBE0AE016D76}"/>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7178"/>
    </mc:Choice>
    <mc:Fallback xmlns="">
      <p:transition spd="slow" advTm="71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
          <p:cNvSpPr txBox="1">
            <a:spLocks noGrp="1"/>
          </p:cNvSpPr>
          <p:nvPr>
            <p:ph type="title"/>
          </p:nvPr>
        </p:nvSpPr>
        <p:spPr>
          <a:xfrm>
            <a:off x="2916774" y="549871"/>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OVERVIEW: DEFENSE IN DEPTH</a:t>
            </a:r>
            <a:endParaRPr dirty="0"/>
          </a:p>
        </p:txBody>
      </p:sp>
      <p:sp>
        <p:nvSpPr>
          <p:cNvPr id="152" name="Google Shape;152;p3"/>
          <p:cNvSpPr txBox="1">
            <a:spLocks noGrp="1"/>
          </p:cNvSpPr>
          <p:nvPr>
            <p:ph type="body" idx="1"/>
          </p:nvPr>
        </p:nvSpPr>
        <p:spPr>
          <a:xfrm>
            <a:off x="977071" y="1842899"/>
            <a:ext cx="10820400" cy="4024125"/>
          </a:xfrm>
          <a:prstGeom prst="rect">
            <a:avLst/>
          </a:prstGeom>
          <a:noFill/>
          <a:ln>
            <a:noFill/>
          </a:ln>
        </p:spPr>
        <p:txBody>
          <a:bodyPr spcFirstLastPara="1" wrap="square" lIns="91425" tIns="45700" rIns="91425" bIns="45700" anchor="t" anchorCtr="0">
            <a:normAutofit/>
          </a:bodyPr>
          <a:lstStyle/>
          <a:p>
            <a:pPr marL="685800" lvl="0" indent="0" algn="l" rtl="0">
              <a:lnSpc>
                <a:spcPct val="90000"/>
              </a:lnSpc>
              <a:spcBef>
                <a:spcPts val="0"/>
              </a:spcBef>
              <a:spcAft>
                <a:spcPts val="0"/>
              </a:spcAft>
              <a:buSzPts val="1800"/>
              <a:buNone/>
            </a:pPr>
            <a:r>
              <a:rPr lang="en-US" dirty="0"/>
              <a:t>The image below describes Defense in Depth – a multi-layered defense system.</a:t>
            </a:r>
            <a:endParaRPr dirty="0"/>
          </a:p>
        </p:txBody>
      </p:sp>
      <p:pic>
        <p:nvPicPr>
          <p:cNvPr id="153" name="Google Shape;153;p3" descr="NHS (Healthcare) Defense in Depth – Shaun Van Niekerk&#10;Screenshot of defense-in-depth best practice of layered security.  This illustration provides a visual representation of the defense-in-depth best practice of layered security.&#10;Shows the following layers of developer defense: Physical security, Cloud security, Perimeter security, network security, Host security, Endpoint security, APP security and critical assets, systems, and data security."/>
          <p:cNvPicPr preferRelativeResize="0"/>
          <p:nvPr/>
        </p:nvPicPr>
        <p:blipFill rotWithShape="1">
          <a:blip r:embed="rId6">
            <a:alphaModFix/>
          </a:blip>
          <a:srcRect/>
          <a:stretch/>
        </p:blipFill>
        <p:spPr>
          <a:xfrm>
            <a:off x="3160643" y="2839411"/>
            <a:ext cx="6453257" cy="3797196"/>
          </a:xfrm>
          <a:prstGeom prst="rect">
            <a:avLst/>
          </a:prstGeom>
          <a:noFill/>
          <a:ln>
            <a:noFill/>
          </a:ln>
        </p:spPr>
      </p:pic>
      <p:pic>
        <p:nvPicPr>
          <p:cNvPr id="154" name="Google Shape;154;p3"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3" name="Audio 2">
            <a:extLst>
              <a:ext uri="{FF2B5EF4-FFF2-40B4-BE49-F238E27FC236}">
                <a16:creationId xmlns:a16="http://schemas.microsoft.com/office/drawing/2014/main" id="{E423FB4C-1798-FC8C-F786-EBA0AD1C6986}"/>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27605"/>
    </mc:Choice>
    <mc:Fallback xmlns="">
      <p:transition spd="slow" advTm="276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THREATS MATRIX</a:t>
            </a:r>
            <a:endParaRPr dirty="0"/>
          </a:p>
        </p:txBody>
      </p:sp>
      <p:graphicFrame>
        <p:nvGraphicFramePr>
          <p:cNvPr id="161" name="Google Shape;161;p4" descr="Alt text required"/>
          <p:cNvGraphicFramePr/>
          <p:nvPr>
            <p:extLst>
              <p:ext uri="{D42A27DB-BD31-4B8C-83A1-F6EECF244321}">
                <p14:modId xmlns:p14="http://schemas.microsoft.com/office/powerpoint/2010/main" val="1436077815"/>
              </p:ext>
            </p:extLst>
          </p:nvPr>
        </p:nvGraphicFramePr>
        <p:xfrm>
          <a:off x="3171900" y="2561050"/>
          <a:ext cx="7835225" cy="3538650"/>
        </p:xfrm>
        <a:graphic>
          <a:graphicData uri="http://schemas.openxmlformats.org/drawingml/2006/table">
            <a:tbl>
              <a:tblPr firstRow="1" firstCol="1">
                <a:noFill/>
                <a:tableStyleId>{802198C4-3087-4945-87E3-76CBB3509B7E}</a:tableStyleId>
              </a:tblPr>
              <a:tblGrid>
                <a:gridCol w="4030425">
                  <a:extLst>
                    <a:ext uri="{9D8B030D-6E8A-4147-A177-3AD203B41FA5}">
                      <a16:colId xmlns:a16="http://schemas.microsoft.com/office/drawing/2014/main" val="20000"/>
                    </a:ext>
                  </a:extLst>
                </a:gridCol>
                <a:gridCol w="3804800">
                  <a:extLst>
                    <a:ext uri="{9D8B030D-6E8A-4147-A177-3AD203B41FA5}">
                      <a16:colId xmlns:a16="http://schemas.microsoft.com/office/drawing/2014/main" val="20001"/>
                    </a:ext>
                  </a:extLst>
                </a:gridCol>
              </a:tblGrid>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Likely</a:t>
                      </a:r>
                    </a:p>
                    <a:p>
                      <a:pPr marL="0" marR="0" lvl="0" indent="0" algn="ctr" rtl="0">
                        <a:lnSpc>
                          <a:spcPct val="100000"/>
                        </a:lnSpc>
                        <a:spcBef>
                          <a:spcPts val="0"/>
                        </a:spcBef>
                        <a:spcAft>
                          <a:spcPts val="0"/>
                        </a:spcAft>
                        <a:buClr>
                          <a:srgbClr val="000000"/>
                        </a:buClr>
                        <a:buSzPts val="3600"/>
                        <a:buFont typeface="Arial"/>
                        <a:buNone/>
                      </a:pPr>
                      <a:endParaRPr lang="en-US" sz="1600"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1600" u="none" strike="noStrike" cap="none" dirty="0"/>
                        <a:t>Threats that have more frequency</a:t>
                      </a:r>
                      <a:endParaRPr sz="16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Priority</a:t>
                      </a:r>
                    </a:p>
                    <a:p>
                      <a:pPr marL="0" marR="0" lvl="0" indent="0" algn="ctr" rtl="0">
                        <a:lnSpc>
                          <a:spcPct val="100000"/>
                        </a:lnSpc>
                        <a:spcBef>
                          <a:spcPts val="0"/>
                        </a:spcBef>
                        <a:spcAft>
                          <a:spcPts val="0"/>
                        </a:spcAft>
                        <a:buClr>
                          <a:srgbClr val="000000"/>
                        </a:buClr>
                        <a:buSzPts val="3600"/>
                        <a:buFont typeface="Arial"/>
                        <a:buNone/>
                      </a:pPr>
                      <a:endParaRPr lang="en-US" sz="1200" u="none" strike="noStrike" cap="none" dirty="0"/>
                    </a:p>
                    <a:p>
                      <a:pPr marL="0" marR="0" lvl="0" indent="0" algn="ctr" rtl="0">
                        <a:lnSpc>
                          <a:spcPct val="100000"/>
                        </a:lnSpc>
                        <a:spcBef>
                          <a:spcPts val="0"/>
                        </a:spcBef>
                        <a:spcAft>
                          <a:spcPts val="0"/>
                        </a:spcAft>
                        <a:buClr>
                          <a:srgbClr val="000000"/>
                        </a:buClr>
                        <a:buSzPts val="3600"/>
                        <a:buFont typeface="Arial"/>
                        <a:buNone/>
                      </a:pPr>
                      <a:r>
                        <a:rPr lang="en-US" sz="1600" u="none" strike="noStrike" cap="none" dirty="0"/>
                        <a:t>Standards have higher relevance</a:t>
                      </a:r>
                      <a:endParaRPr sz="1600" u="none" strike="noStrike" cap="none" dirty="0"/>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0"/>
                  </a:ext>
                </a:extLst>
              </a:tr>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Low priority</a:t>
                      </a:r>
                    </a:p>
                    <a:p>
                      <a:pPr marL="0" marR="0" lvl="0" indent="0" algn="ctr" rtl="0">
                        <a:lnSpc>
                          <a:spcPct val="100000"/>
                        </a:lnSpc>
                        <a:spcBef>
                          <a:spcPts val="0"/>
                        </a:spcBef>
                        <a:spcAft>
                          <a:spcPts val="0"/>
                        </a:spcAft>
                        <a:buClr>
                          <a:srgbClr val="000000"/>
                        </a:buClr>
                        <a:buSzPts val="3600"/>
                        <a:buFont typeface="Arial"/>
                        <a:buNone/>
                      </a:pPr>
                      <a:endParaRPr lang="en-US" sz="1600" u="none" strike="noStrike" cap="none" dirty="0">
                        <a:solidFill>
                          <a:schemeClr val="tx1"/>
                        </a:solidFill>
                      </a:endParaRPr>
                    </a:p>
                    <a:p>
                      <a:pPr marL="0" marR="0" lvl="0" indent="0" algn="ctr" rtl="0">
                        <a:lnSpc>
                          <a:spcPct val="100000"/>
                        </a:lnSpc>
                        <a:spcBef>
                          <a:spcPts val="0"/>
                        </a:spcBef>
                        <a:spcAft>
                          <a:spcPts val="0"/>
                        </a:spcAft>
                        <a:buClr>
                          <a:srgbClr val="000000"/>
                        </a:buClr>
                        <a:buSzPts val="3600"/>
                        <a:buFont typeface="Arial"/>
                        <a:buNone/>
                      </a:pPr>
                      <a:r>
                        <a:rPr lang="en-US" sz="1600" u="none" strike="noStrike" cap="none" dirty="0">
                          <a:solidFill>
                            <a:schemeClr val="tx1"/>
                          </a:solidFill>
                        </a:rPr>
                        <a:t>Standards with lower relevance</a:t>
                      </a: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rgbClr val="FFD966"/>
                          </a:solidFill>
                        </a:rPr>
                        <a:t>Unlikely</a:t>
                      </a:r>
                    </a:p>
                    <a:p>
                      <a:pPr marL="0" marR="0" lvl="0" indent="0" algn="ctr" rtl="0">
                        <a:lnSpc>
                          <a:spcPct val="100000"/>
                        </a:lnSpc>
                        <a:spcBef>
                          <a:spcPts val="0"/>
                        </a:spcBef>
                        <a:spcAft>
                          <a:spcPts val="0"/>
                        </a:spcAft>
                        <a:buClr>
                          <a:srgbClr val="000000"/>
                        </a:buClr>
                        <a:buSzPts val="3600"/>
                        <a:buFont typeface="Arial"/>
                        <a:buNone/>
                      </a:pPr>
                      <a:endParaRPr lang="en-US" sz="1600" u="none" strike="noStrike" cap="none" dirty="0">
                        <a:solidFill>
                          <a:schemeClr val="tx1"/>
                        </a:solidFill>
                      </a:endParaRPr>
                    </a:p>
                    <a:p>
                      <a:pPr marL="0" marR="0" lvl="0" indent="0" algn="ctr" rtl="0">
                        <a:lnSpc>
                          <a:spcPct val="100000"/>
                        </a:lnSpc>
                        <a:spcBef>
                          <a:spcPts val="0"/>
                        </a:spcBef>
                        <a:spcAft>
                          <a:spcPts val="0"/>
                        </a:spcAft>
                        <a:buClr>
                          <a:srgbClr val="000000"/>
                        </a:buClr>
                        <a:buSzPts val="3600"/>
                        <a:buFont typeface="Arial"/>
                        <a:buNone/>
                      </a:pPr>
                      <a:r>
                        <a:rPr lang="en-US" sz="1600" u="none" strike="noStrike" cap="none" dirty="0">
                          <a:solidFill>
                            <a:schemeClr val="tx1"/>
                          </a:solidFill>
                        </a:rPr>
                        <a:t>Threats that have more frequency to occur</a:t>
                      </a:r>
                      <a:endParaRPr sz="1600" u="none" strike="noStrike" cap="none" dirty="0">
                        <a:solidFill>
                          <a:schemeClr val="tx1"/>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1"/>
                  </a:ext>
                </a:extLst>
              </a:tr>
            </a:tbl>
          </a:graphicData>
        </a:graphic>
      </p:graphicFrame>
      <p:pic>
        <p:nvPicPr>
          <p:cNvPr id="162" name="Google Shape;162;p4"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extLst>
              <a:ext uri="{FF2B5EF4-FFF2-40B4-BE49-F238E27FC236}">
                <a16:creationId xmlns:a16="http://schemas.microsoft.com/office/drawing/2014/main" id="{CDC44D73-B0AE-D229-54E9-0646CB9953B0}"/>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25333"/>
    </mc:Choice>
    <mc:Fallback xmlns="">
      <p:transition spd="slow" advTm="253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10 PRINCIPLES</a:t>
            </a:r>
            <a:endParaRPr/>
          </a:p>
        </p:txBody>
      </p:sp>
      <p:sp>
        <p:nvSpPr>
          <p:cNvPr id="168" name="Google Shape;168;p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lvl="0" indent="-457200" algn="l" rtl="0">
              <a:lnSpc>
                <a:spcPct val="90000"/>
              </a:lnSpc>
              <a:spcBef>
                <a:spcPts val="0"/>
              </a:spcBef>
              <a:spcAft>
                <a:spcPts val="0"/>
              </a:spcAft>
              <a:buClr>
                <a:schemeClr val="lt1"/>
              </a:buClr>
              <a:buSzPts val="2200"/>
              <a:buFont typeface="+mj-lt"/>
              <a:buAutoNum type="arabicPeriod"/>
            </a:pPr>
            <a:r>
              <a:rPr lang="en-US" dirty="0"/>
              <a:t>Validate Input Data</a:t>
            </a:r>
          </a:p>
          <a:p>
            <a:pPr lvl="0" indent="-457200" algn="l" rtl="0">
              <a:lnSpc>
                <a:spcPct val="90000"/>
              </a:lnSpc>
              <a:spcBef>
                <a:spcPts val="0"/>
              </a:spcBef>
              <a:spcAft>
                <a:spcPts val="0"/>
              </a:spcAft>
              <a:buClr>
                <a:schemeClr val="lt1"/>
              </a:buClr>
              <a:buSzPts val="2200"/>
              <a:buFont typeface="+mj-lt"/>
              <a:buAutoNum type="arabicPeriod"/>
            </a:pPr>
            <a:r>
              <a:rPr lang="en-US" dirty="0"/>
              <a:t>Heed Compiler Warnings</a:t>
            </a:r>
          </a:p>
          <a:p>
            <a:pPr lvl="0" indent="-457200" algn="l" rtl="0">
              <a:lnSpc>
                <a:spcPct val="90000"/>
              </a:lnSpc>
              <a:spcBef>
                <a:spcPts val="0"/>
              </a:spcBef>
              <a:spcAft>
                <a:spcPts val="0"/>
              </a:spcAft>
              <a:buClr>
                <a:schemeClr val="lt1"/>
              </a:buClr>
              <a:buSzPts val="2200"/>
              <a:buFont typeface="+mj-lt"/>
              <a:buAutoNum type="arabicPeriod"/>
            </a:pPr>
            <a:r>
              <a:rPr lang="en-US" dirty="0"/>
              <a:t>Architect and Design for Security Policies</a:t>
            </a:r>
          </a:p>
          <a:p>
            <a:pPr lvl="0" indent="-457200" algn="l" rtl="0">
              <a:lnSpc>
                <a:spcPct val="90000"/>
              </a:lnSpc>
              <a:spcBef>
                <a:spcPts val="0"/>
              </a:spcBef>
              <a:spcAft>
                <a:spcPts val="0"/>
              </a:spcAft>
              <a:buClr>
                <a:schemeClr val="lt1"/>
              </a:buClr>
              <a:buSzPts val="2200"/>
              <a:buFont typeface="+mj-lt"/>
              <a:buAutoNum type="arabicPeriod"/>
            </a:pPr>
            <a:r>
              <a:rPr lang="en-US" dirty="0"/>
              <a:t>Keep It Simple</a:t>
            </a:r>
          </a:p>
          <a:p>
            <a:pPr lvl="0" indent="-457200" algn="l" rtl="0">
              <a:lnSpc>
                <a:spcPct val="90000"/>
              </a:lnSpc>
              <a:spcBef>
                <a:spcPts val="0"/>
              </a:spcBef>
              <a:spcAft>
                <a:spcPts val="0"/>
              </a:spcAft>
              <a:buClr>
                <a:schemeClr val="lt1"/>
              </a:buClr>
              <a:buSzPts val="2200"/>
              <a:buFont typeface="+mj-lt"/>
              <a:buAutoNum type="arabicPeriod"/>
            </a:pPr>
            <a:r>
              <a:rPr lang="en-US" dirty="0"/>
              <a:t>Default Deny</a:t>
            </a:r>
          </a:p>
          <a:p>
            <a:pPr lvl="0" indent="-457200" algn="l" rtl="0">
              <a:lnSpc>
                <a:spcPct val="90000"/>
              </a:lnSpc>
              <a:spcBef>
                <a:spcPts val="0"/>
              </a:spcBef>
              <a:spcAft>
                <a:spcPts val="0"/>
              </a:spcAft>
              <a:buClr>
                <a:schemeClr val="lt1"/>
              </a:buClr>
              <a:buSzPts val="2200"/>
              <a:buFont typeface="+mj-lt"/>
              <a:buAutoNum type="arabicPeriod"/>
            </a:pPr>
            <a:r>
              <a:rPr lang="en-US" dirty="0"/>
              <a:t>Adhere to the Principle of Least Privilege</a:t>
            </a:r>
          </a:p>
          <a:p>
            <a:pPr lvl="0" indent="-457200" algn="l" rtl="0">
              <a:lnSpc>
                <a:spcPct val="90000"/>
              </a:lnSpc>
              <a:spcBef>
                <a:spcPts val="0"/>
              </a:spcBef>
              <a:spcAft>
                <a:spcPts val="0"/>
              </a:spcAft>
              <a:buClr>
                <a:schemeClr val="lt1"/>
              </a:buClr>
              <a:buSzPts val="2200"/>
              <a:buFont typeface="+mj-lt"/>
              <a:buAutoNum type="arabicPeriod"/>
            </a:pPr>
            <a:r>
              <a:rPr lang="en-US" dirty="0"/>
              <a:t>Sanitize Data Sent to Other Systems</a:t>
            </a:r>
          </a:p>
          <a:p>
            <a:pPr lvl="0" indent="-457200" algn="l" rtl="0">
              <a:lnSpc>
                <a:spcPct val="90000"/>
              </a:lnSpc>
              <a:spcBef>
                <a:spcPts val="0"/>
              </a:spcBef>
              <a:spcAft>
                <a:spcPts val="0"/>
              </a:spcAft>
              <a:buClr>
                <a:schemeClr val="lt1"/>
              </a:buClr>
              <a:buSzPts val="2200"/>
              <a:buFont typeface="+mj-lt"/>
              <a:buAutoNum type="arabicPeriod"/>
            </a:pPr>
            <a:r>
              <a:rPr lang="en-US" dirty="0"/>
              <a:t>Practice Defense in Depth</a:t>
            </a:r>
          </a:p>
          <a:p>
            <a:pPr lvl="0" indent="-457200" algn="l" rtl="0">
              <a:lnSpc>
                <a:spcPct val="90000"/>
              </a:lnSpc>
              <a:spcBef>
                <a:spcPts val="0"/>
              </a:spcBef>
              <a:spcAft>
                <a:spcPts val="0"/>
              </a:spcAft>
              <a:buClr>
                <a:schemeClr val="lt1"/>
              </a:buClr>
              <a:buSzPts val="2200"/>
              <a:buFont typeface="+mj-lt"/>
              <a:buAutoNum type="arabicPeriod"/>
            </a:pPr>
            <a:r>
              <a:rPr lang="en-US" dirty="0"/>
              <a:t>Use Effective Quality Assurance Techniques</a:t>
            </a:r>
          </a:p>
          <a:p>
            <a:pPr lvl="0" indent="-457200" algn="l" rtl="0">
              <a:lnSpc>
                <a:spcPct val="90000"/>
              </a:lnSpc>
              <a:spcBef>
                <a:spcPts val="0"/>
              </a:spcBef>
              <a:spcAft>
                <a:spcPts val="0"/>
              </a:spcAft>
              <a:buClr>
                <a:schemeClr val="lt1"/>
              </a:buClr>
              <a:buSzPts val="2200"/>
              <a:buFont typeface="+mj-lt"/>
              <a:buAutoNum type="arabicPeriod"/>
            </a:pPr>
            <a:r>
              <a:rPr lang="en-US" dirty="0"/>
              <a:t>Adopt a Secure Coding Standard</a:t>
            </a:r>
          </a:p>
          <a:p>
            <a:pPr marL="228600" lvl="0" indent="-228600" algn="l" rtl="0">
              <a:lnSpc>
                <a:spcPct val="90000"/>
              </a:lnSpc>
              <a:spcBef>
                <a:spcPts val="0"/>
              </a:spcBef>
              <a:spcAft>
                <a:spcPts val="0"/>
              </a:spcAft>
              <a:buClr>
                <a:schemeClr val="lt1"/>
              </a:buClr>
              <a:buSzPts val="2200"/>
              <a:buChar char="•"/>
            </a:pPr>
            <a:endParaRPr dirty="0"/>
          </a:p>
        </p:txBody>
      </p:sp>
      <p:pic>
        <p:nvPicPr>
          <p:cNvPr id="169" name="Google Shape;169;p5"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extLst>
              <a:ext uri="{FF2B5EF4-FFF2-40B4-BE49-F238E27FC236}">
                <a16:creationId xmlns:a16="http://schemas.microsoft.com/office/drawing/2014/main" id="{D0BA64A1-C592-7D26-A396-2BD5E9321BF8}"/>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25418"/>
    </mc:Choice>
    <mc:Fallback xmlns="">
      <p:transition spd="slow" advTm="254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6"/>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CODING STANDARDS</a:t>
            </a:r>
            <a:endParaRPr/>
          </a:p>
        </p:txBody>
      </p:sp>
      <p:sp>
        <p:nvSpPr>
          <p:cNvPr id="175" name="Google Shape;175;p6"/>
          <p:cNvSpPr txBox="1">
            <a:spLocks noGrp="1"/>
          </p:cNvSpPr>
          <p:nvPr>
            <p:ph type="body" idx="1"/>
          </p:nvPr>
        </p:nvSpPr>
        <p:spPr>
          <a:xfrm>
            <a:off x="685800" y="1919309"/>
            <a:ext cx="10820400" cy="2736668"/>
          </a:xfrm>
          <a:prstGeom prst="rect">
            <a:avLst/>
          </a:prstGeom>
          <a:noFill/>
          <a:ln>
            <a:noFill/>
          </a:ln>
        </p:spPr>
        <p:txBody>
          <a:bodyPr spcFirstLastPara="1" wrap="square" lIns="91425" tIns="45700" rIns="91425" bIns="45700" anchor="t" anchorCtr="0">
            <a:normAutofit fontScale="70000" lnSpcReduction="20000"/>
          </a:bodyPr>
          <a:lstStyle/>
          <a:p>
            <a:pPr lvl="0" indent="-457200" algn="l" rtl="0">
              <a:lnSpc>
                <a:spcPct val="90000"/>
              </a:lnSpc>
              <a:spcBef>
                <a:spcPts val="0"/>
              </a:spcBef>
              <a:spcAft>
                <a:spcPts val="0"/>
              </a:spcAft>
              <a:buClr>
                <a:schemeClr val="lt1"/>
              </a:buClr>
              <a:buSzPts val="2000"/>
              <a:buFont typeface="+mj-lt"/>
              <a:buAutoNum type="arabicPeriod"/>
            </a:pPr>
            <a:r>
              <a:rPr lang="en-US" sz="2400" spc="-10" dirty="0">
                <a:solidFill>
                  <a:schemeClr val="bg1"/>
                </a:solidFill>
                <a:effectLst/>
                <a:latin typeface="Century Gothic" panose="020B0502020202020204" pitchFamily="34" charset="0"/>
                <a:ea typeface="Calibri" panose="020F0502020204030204" pitchFamily="34" charset="0"/>
                <a:cs typeface="Calibri" panose="020F0502020204030204" pitchFamily="34" charset="0"/>
              </a:rPr>
              <a:t>STD – 003: Guarantee that storage for strings has sufficient space for character data and the null terminator</a:t>
            </a:r>
          </a:p>
          <a:p>
            <a:pPr lvl="0" indent="-457200" algn="l" rtl="0">
              <a:lnSpc>
                <a:spcPct val="90000"/>
              </a:lnSpc>
              <a:spcBef>
                <a:spcPts val="0"/>
              </a:spcBef>
              <a:spcAft>
                <a:spcPts val="0"/>
              </a:spcAft>
              <a:buClr>
                <a:schemeClr val="lt1"/>
              </a:buClr>
              <a:buSzPts val="2000"/>
              <a:buFont typeface="+mj-lt"/>
              <a:buAutoNum type="arabicPeriod"/>
            </a:pPr>
            <a:r>
              <a:rPr lang="en-US" sz="2400" spc="-10" dirty="0">
                <a:solidFill>
                  <a:schemeClr val="bg1"/>
                </a:solidFill>
                <a:effectLst/>
                <a:latin typeface="Century Gothic" panose="020B0502020202020204" pitchFamily="34" charset="0"/>
                <a:ea typeface="Calibri" panose="020F0502020204030204" pitchFamily="34" charset="0"/>
                <a:cs typeface="Calibri" panose="020F0502020204030204" pitchFamily="34" charset="0"/>
              </a:rPr>
              <a:t>STD – 004: Do not store an already-owned pointer value in an unrelated smart pointer</a:t>
            </a:r>
          </a:p>
          <a:p>
            <a:pPr lvl="0" indent="-457200" algn="l" rtl="0">
              <a:lnSpc>
                <a:spcPct val="90000"/>
              </a:lnSpc>
              <a:spcBef>
                <a:spcPts val="0"/>
              </a:spcBef>
              <a:spcAft>
                <a:spcPts val="0"/>
              </a:spcAft>
              <a:buClr>
                <a:schemeClr val="lt1"/>
              </a:buClr>
              <a:buSzPts val="2000"/>
              <a:buFont typeface="+mj-lt"/>
              <a:buAutoNum type="arabicPeriod"/>
            </a:pPr>
            <a:r>
              <a:rPr lang="en-US" sz="2400" spc="-10" dirty="0">
                <a:solidFill>
                  <a:schemeClr val="bg1"/>
                </a:solidFill>
                <a:effectLst/>
                <a:latin typeface="Century Gothic" panose="020B0502020202020204" pitchFamily="34" charset="0"/>
                <a:ea typeface="Calibri" panose="020F0502020204030204" pitchFamily="34" charset="0"/>
                <a:cs typeface="Calibri" panose="020F0502020204030204" pitchFamily="34" charset="0"/>
              </a:rPr>
              <a:t>STD – 005: Properly deallocate dynamically allocated resources</a:t>
            </a:r>
          </a:p>
          <a:p>
            <a:pPr indent="-457200">
              <a:spcBef>
                <a:spcPts val="0"/>
              </a:spcBef>
              <a:buSzPts val="2000"/>
              <a:buFont typeface="+mj-lt"/>
              <a:buAutoNum type="arabicPeriod"/>
            </a:pPr>
            <a:r>
              <a:rPr lang="en-US" sz="2400" spc="-10" dirty="0">
                <a:solidFill>
                  <a:schemeClr val="bg1"/>
                </a:solidFill>
                <a:effectLst/>
                <a:latin typeface="Century Gothic" panose="020B0502020202020204" pitchFamily="34" charset="0"/>
                <a:ea typeface="Calibri" panose="020F0502020204030204" pitchFamily="34" charset="0"/>
                <a:cs typeface="Calibri" panose="020F0502020204030204" pitchFamily="34" charset="0"/>
              </a:rPr>
              <a:t>STD – 009: </a:t>
            </a:r>
            <a:r>
              <a:rPr lang="en-US" sz="2400" spc="-10" dirty="0">
                <a:solidFill>
                  <a:schemeClr val="bg1"/>
                </a:solidFill>
                <a:effectLst/>
                <a:latin typeface="Century Gothic" panose="020B0502020202020204" pitchFamily="34" charset="0"/>
                <a:ea typeface="Calibri" panose="020F0502020204030204" pitchFamily="34" charset="0"/>
              </a:rPr>
              <a:t>Do not attempt to create a std::string from a null pointer</a:t>
            </a:r>
          </a:p>
          <a:p>
            <a:pPr indent="-457200">
              <a:spcBef>
                <a:spcPts val="0"/>
              </a:spcBef>
              <a:buSzPts val="2000"/>
              <a:buFont typeface="+mj-lt"/>
              <a:buAutoNum type="arabicPeriod"/>
            </a:pPr>
            <a:r>
              <a:rPr lang="en-US" sz="2400" spc="-10" dirty="0">
                <a:solidFill>
                  <a:schemeClr val="bg1"/>
                </a:solidFill>
                <a:effectLst/>
                <a:latin typeface="Century Gothic" panose="020B0502020202020204" pitchFamily="34" charset="0"/>
                <a:ea typeface="Calibri" panose="020F0502020204030204" pitchFamily="34" charset="0"/>
                <a:cs typeface="Calibri" panose="020F0502020204030204" pitchFamily="34" charset="0"/>
              </a:rPr>
              <a:t>STD – 010: Do not define a C-style variadic function</a:t>
            </a:r>
          </a:p>
          <a:p>
            <a:pPr indent="-457200">
              <a:spcBef>
                <a:spcPts val="0"/>
              </a:spcBef>
              <a:buSzPts val="2000"/>
              <a:buFont typeface="+mj-lt"/>
              <a:buAutoNum type="arabicPeriod"/>
            </a:pPr>
            <a:r>
              <a:rPr lang="en-US" sz="2400" spc="-10" dirty="0">
                <a:solidFill>
                  <a:schemeClr val="bg1"/>
                </a:solidFill>
                <a:effectLst/>
                <a:latin typeface="Century Gothic" panose="020B0502020202020204" pitchFamily="34" charset="0"/>
                <a:ea typeface="Calibri" panose="020F0502020204030204" pitchFamily="34" charset="0"/>
                <a:cs typeface="Calibri" panose="020F0502020204030204" pitchFamily="34" charset="0"/>
              </a:rPr>
              <a:t>STD – 007: Guarantee exception safety</a:t>
            </a:r>
          </a:p>
          <a:p>
            <a:pPr indent="-457200">
              <a:spcBef>
                <a:spcPts val="0"/>
              </a:spcBef>
              <a:buSzPts val="2000"/>
              <a:buFont typeface="+mj-lt"/>
              <a:buAutoNum type="arabicPeriod"/>
            </a:pPr>
            <a:r>
              <a:rPr lang="en-US" sz="2400" spc="-10" dirty="0">
                <a:solidFill>
                  <a:schemeClr val="bg1"/>
                </a:solidFill>
                <a:effectLst/>
                <a:latin typeface="Century Gothic" panose="020B0502020202020204" pitchFamily="34" charset="0"/>
                <a:ea typeface="Calibri" panose="020F0502020204030204" pitchFamily="34" charset="0"/>
                <a:cs typeface="Calibri" panose="020F0502020204030204" pitchFamily="34" charset="0"/>
              </a:rPr>
              <a:t>STD – 001: Do not cast to an out-of-range enumeration value</a:t>
            </a:r>
          </a:p>
          <a:p>
            <a:pPr lvl="0" indent="-457200" algn="l" rtl="0">
              <a:lnSpc>
                <a:spcPct val="90000"/>
              </a:lnSpc>
              <a:spcBef>
                <a:spcPts val="0"/>
              </a:spcBef>
              <a:spcAft>
                <a:spcPts val="0"/>
              </a:spcAft>
              <a:buClr>
                <a:schemeClr val="lt1"/>
              </a:buClr>
              <a:buSzPts val="2000"/>
              <a:buFont typeface="+mj-lt"/>
              <a:buAutoNum type="arabicPeriod"/>
            </a:pPr>
            <a:r>
              <a:rPr lang="en-US" sz="2400" spc="-10" dirty="0">
                <a:solidFill>
                  <a:schemeClr val="bg1"/>
                </a:solidFill>
                <a:effectLst/>
                <a:latin typeface="Century Gothic" panose="020B0502020202020204" pitchFamily="34" charset="0"/>
                <a:ea typeface="Calibri" panose="020F0502020204030204" pitchFamily="34" charset="0"/>
                <a:cs typeface="Calibri" panose="020F0502020204030204" pitchFamily="34" charset="0"/>
              </a:rPr>
              <a:t>STD – 002: Use valid references, pointers, and iterators to reference elements of a container</a:t>
            </a:r>
          </a:p>
          <a:p>
            <a:pPr lvl="0" indent="-457200" algn="l" rtl="0">
              <a:lnSpc>
                <a:spcPct val="90000"/>
              </a:lnSpc>
              <a:spcBef>
                <a:spcPts val="0"/>
              </a:spcBef>
              <a:spcAft>
                <a:spcPts val="0"/>
              </a:spcAft>
              <a:buClr>
                <a:schemeClr val="lt1"/>
              </a:buClr>
              <a:buSzPts val="2000"/>
              <a:buFont typeface="+mj-lt"/>
              <a:buAutoNum type="arabicPeriod"/>
            </a:pPr>
            <a:r>
              <a:rPr lang="en-US" sz="2400" spc="-10" dirty="0">
                <a:solidFill>
                  <a:schemeClr val="bg1"/>
                </a:solidFill>
                <a:effectLst/>
                <a:latin typeface="Century Gothic" panose="020B0502020202020204" pitchFamily="34" charset="0"/>
                <a:ea typeface="Calibri" panose="020F0502020204030204" pitchFamily="34" charset="0"/>
                <a:cs typeface="Calibri" panose="020F0502020204030204" pitchFamily="34" charset="0"/>
              </a:rPr>
              <a:t>STD – 008: Range check element access</a:t>
            </a:r>
          </a:p>
          <a:p>
            <a:pPr indent="-457200">
              <a:spcBef>
                <a:spcPts val="0"/>
              </a:spcBef>
              <a:buSzPts val="2000"/>
              <a:buFont typeface="+mj-lt"/>
              <a:buAutoNum type="arabicPeriod"/>
            </a:pPr>
            <a:r>
              <a:rPr lang="en-US" sz="2400" spc="-10" dirty="0">
                <a:solidFill>
                  <a:schemeClr val="bg1"/>
                </a:solidFill>
                <a:effectLst/>
                <a:latin typeface="Century Gothic" panose="020B0502020202020204" pitchFamily="34" charset="0"/>
                <a:ea typeface="Calibri" panose="020F0502020204030204" pitchFamily="34" charset="0"/>
                <a:cs typeface="Calibri" panose="020F0502020204030204" pitchFamily="34" charset="0"/>
              </a:rPr>
              <a:t>STD – 006: Use a static assertion to test the value of a constant expression</a:t>
            </a:r>
          </a:p>
          <a:p>
            <a:pPr lvl="0" indent="-457200" algn="l" rtl="0">
              <a:lnSpc>
                <a:spcPct val="90000"/>
              </a:lnSpc>
              <a:spcBef>
                <a:spcPts val="0"/>
              </a:spcBef>
              <a:spcAft>
                <a:spcPts val="0"/>
              </a:spcAft>
              <a:buClr>
                <a:schemeClr val="lt1"/>
              </a:buClr>
              <a:buSzPts val="2000"/>
              <a:buFont typeface="+mj-lt"/>
              <a:buAutoNum type="arabicPeriod"/>
            </a:pPr>
            <a:endParaRPr lang="en-US" sz="2400" spc="-10" dirty="0">
              <a:solidFill>
                <a:schemeClr val="bg1"/>
              </a:solidFill>
              <a:effectLst/>
              <a:latin typeface="Century Gothic" panose="020B0502020202020204" pitchFamily="34" charset="0"/>
              <a:ea typeface="Calibri" panose="020F0502020204030204" pitchFamily="34" charset="0"/>
              <a:cs typeface="Calibri" panose="020F0502020204030204" pitchFamily="34" charset="0"/>
            </a:endParaRPr>
          </a:p>
          <a:p>
            <a:pPr lvl="0" indent="-457200" algn="l" rtl="0">
              <a:lnSpc>
                <a:spcPct val="90000"/>
              </a:lnSpc>
              <a:spcBef>
                <a:spcPts val="0"/>
              </a:spcBef>
              <a:spcAft>
                <a:spcPts val="0"/>
              </a:spcAft>
              <a:buClr>
                <a:schemeClr val="lt1"/>
              </a:buClr>
              <a:buSzPts val="2000"/>
              <a:buFont typeface="+mj-lt"/>
              <a:buAutoNum type="arabicPeriod"/>
            </a:pPr>
            <a:endParaRPr lang="en-US" sz="2400" spc="-10" dirty="0">
              <a:solidFill>
                <a:schemeClr val="bg1"/>
              </a:solidFill>
              <a:latin typeface="Century Gothic" panose="020B0502020202020204" pitchFamily="34" charset="0"/>
              <a:ea typeface="Calibri" panose="020F0502020204030204" pitchFamily="34" charset="0"/>
              <a:cs typeface="Calibri" panose="020F0502020204030204" pitchFamily="34" charset="0"/>
            </a:endParaRPr>
          </a:p>
          <a:p>
            <a:pPr marL="0" lvl="0" indent="0" algn="l" rtl="0">
              <a:lnSpc>
                <a:spcPct val="90000"/>
              </a:lnSpc>
              <a:spcBef>
                <a:spcPts val="0"/>
              </a:spcBef>
              <a:spcAft>
                <a:spcPts val="0"/>
              </a:spcAft>
              <a:buClr>
                <a:schemeClr val="lt1"/>
              </a:buClr>
              <a:buSzPts val="2000"/>
              <a:buNone/>
            </a:pPr>
            <a:r>
              <a:rPr lang="en-US" sz="2400" spc="-10" dirty="0">
                <a:solidFill>
                  <a:schemeClr val="bg1"/>
                </a:solidFill>
                <a:effectLst/>
                <a:latin typeface="Century Gothic" panose="020B0502020202020204" pitchFamily="34" charset="0"/>
                <a:ea typeface="Calibri" panose="020F0502020204030204" pitchFamily="34" charset="0"/>
                <a:cs typeface="Calibri" panose="020F0502020204030204" pitchFamily="34" charset="0"/>
              </a:rPr>
              <a:t>Rank from Highest to Lowest LVL According to SEI CERT Standards</a:t>
            </a:r>
          </a:p>
          <a:p>
            <a:pPr marL="228600" lvl="0" indent="-228600" algn="l" rtl="0">
              <a:lnSpc>
                <a:spcPct val="90000"/>
              </a:lnSpc>
              <a:spcBef>
                <a:spcPts val="0"/>
              </a:spcBef>
              <a:spcAft>
                <a:spcPts val="0"/>
              </a:spcAft>
              <a:buClr>
                <a:schemeClr val="lt1"/>
              </a:buClr>
              <a:buSzPts val="2000"/>
              <a:buChar char="•"/>
            </a:pPr>
            <a:endParaRPr lang="en-US" dirty="0"/>
          </a:p>
        </p:txBody>
      </p:sp>
      <p:pic>
        <p:nvPicPr>
          <p:cNvPr id="176" name="Google Shape;176;p6"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graphicFrame>
        <p:nvGraphicFramePr>
          <p:cNvPr id="6" name="Table 5">
            <a:extLst>
              <a:ext uri="{FF2B5EF4-FFF2-40B4-BE49-F238E27FC236}">
                <a16:creationId xmlns:a16="http://schemas.microsoft.com/office/drawing/2014/main" id="{88AC8B36-0E3A-E001-CBF3-3C07AE882319}"/>
              </a:ext>
            </a:extLst>
          </p:cNvPr>
          <p:cNvGraphicFramePr>
            <a:graphicFrameLocks noGrp="1"/>
          </p:cNvGraphicFramePr>
          <p:nvPr>
            <p:extLst>
              <p:ext uri="{D42A27DB-BD31-4B8C-83A1-F6EECF244321}">
                <p14:modId xmlns:p14="http://schemas.microsoft.com/office/powerpoint/2010/main" val="1802199461"/>
              </p:ext>
            </p:extLst>
          </p:nvPr>
        </p:nvGraphicFramePr>
        <p:xfrm>
          <a:off x="1406513" y="4655977"/>
          <a:ext cx="8502597" cy="2011680"/>
        </p:xfrm>
        <a:graphic>
          <a:graphicData uri="http://schemas.openxmlformats.org/drawingml/2006/table">
            <a:tbl>
              <a:tblPr firstRow="1" firstCol="1" bandRow="1">
                <a:tableStyleId>{802198C4-3087-4945-87E3-76CBB3509B7E}</a:tableStyleId>
              </a:tblPr>
              <a:tblGrid>
                <a:gridCol w="1126850">
                  <a:extLst>
                    <a:ext uri="{9D8B030D-6E8A-4147-A177-3AD203B41FA5}">
                      <a16:colId xmlns:a16="http://schemas.microsoft.com/office/drawing/2014/main" val="4003690799"/>
                    </a:ext>
                  </a:extLst>
                </a:gridCol>
                <a:gridCol w="1130001">
                  <a:extLst>
                    <a:ext uri="{9D8B030D-6E8A-4147-A177-3AD203B41FA5}">
                      <a16:colId xmlns:a16="http://schemas.microsoft.com/office/drawing/2014/main" val="828330327"/>
                    </a:ext>
                  </a:extLst>
                </a:gridCol>
                <a:gridCol w="1063021">
                  <a:extLst>
                    <a:ext uri="{9D8B030D-6E8A-4147-A177-3AD203B41FA5}">
                      <a16:colId xmlns:a16="http://schemas.microsoft.com/office/drawing/2014/main" val="251136085"/>
                    </a:ext>
                  </a:extLst>
                </a:gridCol>
                <a:gridCol w="1462541">
                  <a:extLst>
                    <a:ext uri="{9D8B030D-6E8A-4147-A177-3AD203B41FA5}">
                      <a16:colId xmlns:a16="http://schemas.microsoft.com/office/drawing/2014/main" val="1842650312"/>
                    </a:ext>
                  </a:extLst>
                </a:gridCol>
                <a:gridCol w="1608323">
                  <a:extLst>
                    <a:ext uri="{9D8B030D-6E8A-4147-A177-3AD203B41FA5}">
                      <a16:colId xmlns:a16="http://schemas.microsoft.com/office/drawing/2014/main" val="1746814286"/>
                    </a:ext>
                  </a:extLst>
                </a:gridCol>
                <a:gridCol w="2111861">
                  <a:extLst>
                    <a:ext uri="{9D8B030D-6E8A-4147-A177-3AD203B41FA5}">
                      <a16:colId xmlns:a16="http://schemas.microsoft.com/office/drawing/2014/main" val="3420995960"/>
                    </a:ext>
                  </a:extLst>
                </a:gridCol>
              </a:tblGrid>
              <a:tr h="173889">
                <a:tc>
                  <a:txBody>
                    <a:bodyPr/>
                    <a:lstStyle/>
                    <a:p>
                      <a:pPr marL="0" marR="0" algn="ctr">
                        <a:spcBef>
                          <a:spcPts val="0"/>
                        </a:spcBef>
                        <a:spcAft>
                          <a:spcPts val="0"/>
                        </a:spcAft>
                      </a:pPr>
                      <a:r>
                        <a:rPr lang="en-US" sz="1200">
                          <a:solidFill>
                            <a:schemeClr val="bg1"/>
                          </a:solidFill>
                          <a:effectLst/>
                        </a:rPr>
                        <a:t>Rule</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tc>
                <a:tc>
                  <a:txBody>
                    <a:bodyPr/>
                    <a:lstStyle/>
                    <a:p>
                      <a:pPr marL="0" marR="0" algn="ctr">
                        <a:spcBef>
                          <a:spcPts val="0"/>
                        </a:spcBef>
                        <a:spcAft>
                          <a:spcPts val="0"/>
                        </a:spcAft>
                      </a:pPr>
                      <a:r>
                        <a:rPr lang="en-US" sz="1200">
                          <a:solidFill>
                            <a:schemeClr val="bg1"/>
                          </a:solidFill>
                          <a:effectLst/>
                        </a:rPr>
                        <a:t>Severity</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tc>
                <a:tc>
                  <a:txBody>
                    <a:bodyPr/>
                    <a:lstStyle/>
                    <a:p>
                      <a:pPr marL="0" marR="0" algn="ctr">
                        <a:spcBef>
                          <a:spcPts val="0"/>
                        </a:spcBef>
                        <a:spcAft>
                          <a:spcPts val="0"/>
                        </a:spcAft>
                      </a:pPr>
                      <a:r>
                        <a:rPr lang="en-US" sz="1200">
                          <a:solidFill>
                            <a:schemeClr val="bg1"/>
                          </a:solidFill>
                          <a:effectLst/>
                        </a:rPr>
                        <a:t>Likelihood</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tc>
                <a:tc>
                  <a:txBody>
                    <a:bodyPr/>
                    <a:lstStyle/>
                    <a:p>
                      <a:pPr marL="0" marR="0" algn="ctr">
                        <a:spcBef>
                          <a:spcPts val="0"/>
                        </a:spcBef>
                        <a:spcAft>
                          <a:spcPts val="0"/>
                        </a:spcAft>
                      </a:pPr>
                      <a:r>
                        <a:rPr lang="en-US" sz="1200">
                          <a:solidFill>
                            <a:schemeClr val="bg1"/>
                          </a:solidFill>
                          <a:effectLst/>
                        </a:rPr>
                        <a:t>Remediation Cost</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tc>
                <a:tc>
                  <a:txBody>
                    <a:bodyPr/>
                    <a:lstStyle/>
                    <a:p>
                      <a:pPr marL="0" marR="0" algn="ctr">
                        <a:spcBef>
                          <a:spcPts val="0"/>
                        </a:spcBef>
                        <a:spcAft>
                          <a:spcPts val="0"/>
                        </a:spcAft>
                      </a:pPr>
                      <a:r>
                        <a:rPr lang="en-US" sz="1200">
                          <a:solidFill>
                            <a:schemeClr val="bg1"/>
                          </a:solidFill>
                          <a:effectLst/>
                        </a:rPr>
                        <a:t>Priority</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tc>
                <a:tc>
                  <a:txBody>
                    <a:bodyPr/>
                    <a:lstStyle/>
                    <a:p>
                      <a:pPr marL="0" marR="0" algn="ctr">
                        <a:spcBef>
                          <a:spcPts val="0"/>
                        </a:spcBef>
                        <a:spcAft>
                          <a:spcPts val="0"/>
                        </a:spcAft>
                      </a:pPr>
                      <a:r>
                        <a:rPr lang="en-US" sz="1200">
                          <a:solidFill>
                            <a:schemeClr val="bg1"/>
                          </a:solidFill>
                          <a:effectLst/>
                        </a:rPr>
                        <a:t>Level</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tc>
                <a:extLst>
                  <a:ext uri="{0D108BD9-81ED-4DB2-BD59-A6C34878D82A}">
                    <a16:rowId xmlns:a16="http://schemas.microsoft.com/office/drawing/2014/main" val="1717852703"/>
                  </a:ext>
                </a:extLst>
              </a:tr>
              <a:tr h="173889">
                <a:tc>
                  <a:txBody>
                    <a:bodyPr/>
                    <a:lstStyle/>
                    <a:p>
                      <a:pPr marL="0" marR="0">
                        <a:spcBef>
                          <a:spcPts val="0"/>
                        </a:spcBef>
                        <a:spcAft>
                          <a:spcPts val="0"/>
                        </a:spcAft>
                      </a:pPr>
                      <a:r>
                        <a:rPr lang="en-US" sz="1200">
                          <a:solidFill>
                            <a:schemeClr val="bg1"/>
                          </a:solidFill>
                          <a:effectLst/>
                        </a:rPr>
                        <a:t>STD-001-CPP</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tc>
                <a:tc>
                  <a:txBody>
                    <a:bodyPr/>
                    <a:lstStyle/>
                    <a:p>
                      <a:pPr marL="0" marR="0" algn="ctr">
                        <a:spcBef>
                          <a:spcPts val="0"/>
                        </a:spcBef>
                        <a:spcAft>
                          <a:spcPts val="0"/>
                        </a:spcAft>
                      </a:pPr>
                      <a:r>
                        <a:rPr lang="en-US" sz="1200">
                          <a:solidFill>
                            <a:schemeClr val="bg1"/>
                          </a:solidFill>
                          <a:effectLst/>
                        </a:rPr>
                        <a:t>Medium</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tc>
                <a:tc>
                  <a:txBody>
                    <a:bodyPr/>
                    <a:lstStyle/>
                    <a:p>
                      <a:pPr marL="0" marR="0" algn="ctr">
                        <a:spcBef>
                          <a:spcPts val="0"/>
                        </a:spcBef>
                        <a:spcAft>
                          <a:spcPts val="0"/>
                        </a:spcAft>
                      </a:pPr>
                      <a:r>
                        <a:rPr lang="en-US" sz="1200">
                          <a:solidFill>
                            <a:schemeClr val="bg1"/>
                          </a:solidFill>
                          <a:effectLst/>
                        </a:rPr>
                        <a:t>Unlikely</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tc>
                <a:tc>
                  <a:txBody>
                    <a:bodyPr/>
                    <a:lstStyle/>
                    <a:p>
                      <a:pPr marL="0" marR="0" algn="ctr">
                        <a:spcBef>
                          <a:spcPts val="0"/>
                        </a:spcBef>
                        <a:spcAft>
                          <a:spcPts val="0"/>
                        </a:spcAft>
                      </a:pPr>
                      <a:r>
                        <a:rPr lang="en-US" sz="1200">
                          <a:solidFill>
                            <a:schemeClr val="bg1"/>
                          </a:solidFill>
                          <a:effectLst/>
                        </a:rPr>
                        <a:t>Medium</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tc>
                <a:tc>
                  <a:txBody>
                    <a:bodyPr/>
                    <a:lstStyle/>
                    <a:p>
                      <a:pPr marL="0" marR="0" algn="ctr">
                        <a:spcBef>
                          <a:spcPts val="0"/>
                        </a:spcBef>
                        <a:spcAft>
                          <a:spcPts val="0"/>
                        </a:spcAft>
                      </a:pPr>
                      <a:r>
                        <a:rPr lang="en-US" sz="1200">
                          <a:solidFill>
                            <a:schemeClr val="bg1"/>
                          </a:solidFill>
                          <a:effectLst/>
                        </a:rPr>
                        <a:t>Low</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tc>
                <a:tc>
                  <a:txBody>
                    <a:bodyPr/>
                    <a:lstStyle/>
                    <a:p>
                      <a:pPr marL="0" marR="0" algn="ctr">
                        <a:spcBef>
                          <a:spcPts val="0"/>
                        </a:spcBef>
                        <a:spcAft>
                          <a:spcPts val="0"/>
                        </a:spcAft>
                      </a:pPr>
                      <a:r>
                        <a:rPr lang="en-US" sz="1200">
                          <a:solidFill>
                            <a:schemeClr val="bg1"/>
                          </a:solidFill>
                          <a:effectLst/>
                        </a:rPr>
                        <a:t>2</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tc>
                <a:extLst>
                  <a:ext uri="{0D108BD9-81ED-4DB2-BD59-A6C34878D82A}">
                    <a16:rowId xmlns:a16="http://schemas.microsoft.com/office/drawing/2014/main" val="2254258301"/>
                  </a:ext>
                </a:extLst>
              </a:tr>
              <a:tr h="173889">
                <a:tc>
                  <a:txBody>
                    <a:bodyPr/>
                    <a:lstStyle/>
                    <a:p>
                      <a:pPr marL="0" marR="0">
                        <a:spcBef>
                          <a:spcPts val="0"/>
                        </a:spcBef>
                        <a:spcAft>
                          <a:spcPts val="0"/>
                        </a:spcAft>
                      </a:pPr>
                      <a:r>
                        <a:rPr lang="en-US" sz="1200">
                          <a:solidFill>
                            <a:schemeClr val="bg1"/>
                          </a:solidFill>
                          <a:effectLst/>
                        </a:rPr>
                        <a:t>STD-002-CPP</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tc>
                <a:tc>
                  <a:txBody>
                    <a:bodyPr/>
                    <a:lstStyle/>
                    <a:p>
                      <a:pPr marL="0" marR="0" algn="ctr">
                        <a:spcBef>
                          <a:spcPts val="0"/>
                        </a:spcBef>
                        <a:spcAft>
                          <a:spcPts val="0"/>
                        </a:spcAft>
                      </a:pPr>
                      <a:r>
                        <a:rPr lang="en-US" sz="1200">
                          <a:solidFill>
                            <a:schemeClr val="bg1"/>
                          </a:solidFill>
                          <a:effectLst/>
                        </a:rPr>
                        <a:t>High</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tc>
                <a:tc>
                  <a:txBody>
                    <a:bodyPr/>
                    <a:lstStyle/>
                    <a:p>
                      <a:pPr marL="0" marR="0" algn="ctr">
                        <a:spcBef>
                          <a:spcPts val="0"/>
                        </a:spcBef>
                        <a:spcAft>
                          <a:spcPts val="0"/>
                        </a:spcAft>
                      </a:pPr>
                      <a:r>
                        <a:rPr lang="en-US" sz="1200">
                          <a:solidFill>
                            <a:schemeClr val="bg1"/>
                          </a:solidFill>
                          <a:effectLst/>
                        </a:rPr>
                        <a:t>Probable</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tc>
                <a:tc>
                  <a:txBody>
                    <a:bodyPr/>
                    <a:lstStyle/>
                    <a:p>
                      <a:pPr marL="0" marR="0" algn="ctr">
                        <a:spcBef>
                          <a:spcPts val="0"/>
                        </a:spcBef>
                        <a:spcAft>
                          <a:spcPts val="0"/>
                        </a:spcAft>
                      </a:pPr>
                      <a:r>
                        <a:rPr lang="en-US" sz="1200">
                          <a:solidFill>
                            <a:schemeClr val="bg1"/>
                          </a:solidFill>
                          <a:effectLst/>
                        </a:rPr>
                        <a:t>High</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tc>
                <a:tc>
                  <a:txBody>
                    <a:bodyPr/>
                    <a:lstStyle/>
                    <a:p>
                      <a:pPr marL="0" marR="0" algn="ctr">
                        <a:spcBef>
                          <a:spcPts val="0"/>
                        </a:spcBef>
                        <a:spcAft>
                          <a:spcPts val="0"/>
                        </a:spcAft>
                      </a:pPr>
                      <a:r>
                        <a:rPr lang="en-US" sz="1200">
                          <a:solidFill>
                            <a:schemeClr val="bg1"/>
                          </a:solidFill>
                          <a:effectLst/>
                        </a:rPr>
                        <a:t>Medium</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tc>
                <a:tc>
                  <a:txBody>
                    <a:bodyPr/>
                    <a:lstStyle/>
                    <a:p>
                      <a:pPr marL="0" marR="0" algn="ctr">
                        <a:spcBef>
                          <a:spcPts val="0"/>
                        </a:spcBef>
                        <a:spcAft>
                          <a:spcPts val="0"/>
                        </a:spcAft>
                      </a:pPr>
                      <a:r>
                        <a:rPr lang="en-US" sz="1200" dirty="0">
                          <a:solidFill>
                            <a:schemeClr val="bg1"/>
                          </a:solidFill>
                          <a:effectLst/>
                        </a:rPr>
                        <a:t>2</a:t>
                      </a:r>
                      <a:endParaRPr lang="en-US" sz="1200" dirty="0">
                        <a:solidFill>
                          <a:schemeClr val="bg1"/>
                        </a:solidFill>
                        <a:effectLst/>
                        <a:latin typeface="Calibri" panose="020F0502020204030204" pitchFamily="34" charset="0"/>
                        <a:ea typeface="Calibri" panose="020F0502020204030204" pitchFamily="34" charset="0"/>
                      </a:endParaRPr>
                    </a:p>
                  </a:txBody>
                  <a:tcPr marL="68580" marR="68580" marT="0" marB="0"/>
                </a:tc>
                <a:extLst>
                  <a:ext uri="{0D108BD9-81ED-4DB2-BD59-A6C34878D82A}">
                    <a16:rowId xmlns:a16="http://schemas.microsoft.com/office/drawing/2014/main" val="337569623"/>
                  </a:ext>
                </a:extLst>
              </a:tr>
              <a:tr h="173889">
                <a:tc>
                  <a:txBody>
                    <a:bodyPr/>
                    <a:lstStyle/>
                    <a:p>
                      <a:pPr marL="0" marR="0">
                        <a:spcBef>
                          <a:spcPts val="0"/>
                        </a:spcBef>
                        <a:spcAft>
                          <a:spcPts val="0"/>
                        </a:spcAft>
                      </a:pPr>
                      <a:r>
                        <a:rPr lang="en-US" sz="1200" dirty="0">
                          <a:solidFill>
                            <a:schemeClr val="bg1"/>
                          </a:solidFill>
                          <a:effectLst/>
                        </a:rPr>
                        <a:t>STD-003-CPP</a:t>
                      </a:r>
                      <a:endParaRPr lang="en-US" sz="1200" dirty="0">
                        <a:solidFill>
                          <a:schemeClr val="bg1"/>
                        </a:solidFill>
                        <a:effectLst/>
                        <a:latin typeface="Calibri" panose="020F0502020204030204" pitchFamily="34" charset="0"/>
                        <a:ea typeface="Calibri" panose="020F0502020204030204" pitchFamily="34" charset="0"/>
                      </a:endParaRPr>
                    </a:p>
                  </a:txBody>
                  <a:tcPr marL="68580" marR="68580" marT="0" marB="0"/>
                </a:tc>
                <a:tc>
                  <a:txBody>
                    <a:bodyPr/>
                    <a:lstStyle/>
                    <a:p>
                      <a:pPr marL="0" marR="0" algn="ctr">
                        <a:spcBef>
                          <a:spcPts val="0"/>
                        </a:spcBef>
                        <a:spcAft>
                          <a:spcPts val="0"/>
                        </a:spcAft>
                      </a:pPr>
                      <a:r>
                        <a:rPr lang="en-US" sz="1200">
                          <a:solidFill>
                            <a:schemeClr val="bg1"/>
                          </a:solidFill>
                          <a:effectLst/>
                        </a:rPr>
                        <a:t>High</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tc>
                <a:tc>
                  <a:txBody>
                    <a:bodyPr/>
                    <a:lstStyle/>
                    <a:p>
                      <a:pPr marL="0" marR="0" algn="ctr">
                        <a:spcBef>
                          <a:spcPts val="0"/>
                        </a:spcBef>
                        <a:spcAft>
                          <a:spcPts val="0"/>
                        </a:spcAft>
                      </a:pPr>
                      <a:r>
                        <a:rPr lang="en-US" sz="1200">
                          <a:solidFill>
                            <a:schemeClr val="bg1"/>
                          </a:solidFill>
                          <a:effectLst/>
                        </a:rPr>
                        <a:t>Likely</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tc>
                <a:tc>
                  <a:txBody>
                    <a:bodyPr/>
                    <a:lstStyle/>
                    <a:p>
                      <a:pPr marL="0" marR="0" algn="ctr">
                        <a:spcBef>
                          <a:spcPts val="0"/>
                        </a:spcBef>
                        <a:spcAft>
                          <a:spcPts val="0"/>
                        </a:spcAft>
                      </a:pPr>
                      <a:r>
                        <a:rPr lang="en-US" sz="1200">
                          <a:solidFill>
                            <a:schemeClr val="bg1"/>
                          </a:solidFill>
                          <a:effectLst/>
                        </a:rPr>
                        <a:t>Medium</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tc>
                <a:tc>
                  <a:txBody>
                    <a:bodyPr/>
                    <a:lstStyle/>
                    <a:p>
                      <a:pPr marL="0" marR="0" algn="ctr">
                        <a:spcBef>
                          <a:spcPts val="0"/>
                        </a:spcBef>
                        <a:spcAft>
                          <a:spcPts val="0"/>
                        </a:spcAft>
                      </a:pPr>
                      <a:r>
                        <a:rPr lang="en-US" sz="1200">
                          <a:solidFill>
                            <a:schemeClr val="bg1"/>
                          </a:solidFill>
                          <a:effectLst/>
                        </a:rPr>
                        <a:t>High</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tc>
                <a:tc>
                  <a:txBody>
                    <a:bodyPr/>
                    <a:lstStyle/>
                    <a:p>
                      <a:pPr marL="0" marR="0" algn="ctr">
                        <a:spcBef>
                          <a:spcPts val="0"/>
                        </a:spcBef>
                        <a:spcAft>
                          <a:spcPts val="0"/>
                        </a:spcAft>
                      </a:pPr>
                      <a:r>
                        <a:rPr lang="en-US" sz="1200">
                          <a:solidFill>
                            <a:schemeClr val="bg1"/>
                          </a:solidFill>
                          <a:effectLst/>
                        </a:rPr>
                        <a:t>5</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tc>
                <a:extLst>
                  <a:ext uri="{0D108BD9-81ED-4DB2-BD59-A6C34878D82A}">
                    <a16:rowId xmlns:a16="http://schemas.microsoft.com/office/drawing/2014/main" val="2391036369"/>
                  </a:ext>
                </a:extLst>
              </a:tr>
              <a:tr h="0">
                <a:tc>
                  <a:txBody>
                    <a:bodyPr/>
                    <a:lstStyle/>
                    <a:p>
                      <a:pPr marL="0" marR="0">
                        <a:spcBef>
                          <a:spcPts val="0"/>
                        </a:spcBef>
                        <a:spcAft>
                          <a:spcPts val="0"/>
                        </a:spcAft>
                      </a:pPr>
                      <a:r>
                        <a:rPr lang="en-US" sz="1200" dirty="0">
                          <a:solidFill>
                            <a:schemeClr val="bg1"/>
                          </a:solidFill>
                          <a:effectLst/>
                        </a:rPr>
                        <a:t>STD-004-CPP</a:t>
                      </a:r>
                      <a:endParaRPr lang="en-US" sz="1200" dirty="0">
                        <a:solidFill>
                          <a:schemeClr val="bg1"/>
                        </a:solidFill>
                        <a:effectLst/>
                        <a:latin typeface="Calibri" panose="020F0502020204030204" pitchFamily="34" charset="0"/>
                        <a:ea typeface="Calibri" panose="020F0502020204030204" pitchFamily="34" charset="0"/>
                      </a:endParaRPr>
                    </a:p>
                  </a:txBody>
                  <a:tcPr marL="68580" marR="68580" marT="0" marB="0"/>
                </a:tc>
                <a:tc>
                  <a:txBody>
                    <a:bodyPr/>
                    <a:lstStyle/>
                    <a:p>
                      <a:pPr marL="0" marR="0" algn="ctr">
                        <a:spcBef>
                          <a:spcPts val="0"/>
                        </a:spcBef>
                        <a:spcAft>
                          <a:spcPts val="0"/>
                        </a:spcAft>
                      </a:pPr>
                      <a:r>
                        <a:rPr lang="en-US" sz="1200">
                          <a:solidFill>
                            <a:schemeClr val="bg1"/>
                          </a:solidFill>
                          <a:effectLst/>
                        </a:rPr>
                        <a:t>High</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tc>
                <a:tc>
                  <a:txBody>
                    <a:bodyPr/>
                    <a:lstStyle/>
                    <a:p>
                      <a:pPr marL="0" marR="0" algn="ctr">
                        <a:spcBef>
                          <a:spcPts val="0"/>
                        </a:spcBef>
                        <a:spcAft>
                          <a:spcPts val="0"/>
                        </a:spcAft>
                      </a:pPr>
                      <a:r>
                        <a:rPr lang="en-US" sz="1200">
                          <a:solidFill>
                            <a:schemeClr val="bg1"/>
                          </a:solidFill>
                          <a:effectLst/>
                        </a:rPr>
                        <a:t>Likely</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tc>
                <a:tc>
                  <a:txBody>
                    <a:bodyPr/>
                    <a:lstStyle/>
                    <a:p>
                      <a:pPr marL="0" marR="0" algn="ctr">
                        <a:spcBef>
                          <a:spcPts val="0"/>
                        </a:spcBef>
                        <a:spcAft>
                          <a:spcPts val="0"/>
                        </a:spcAft>
                      </a:pPr>
                      <a:r>
                        <a:rPr lang="en-US" sz="1200">
                          <a:solidFill>
                            <a:schemeClr val="bg1"/>
                          </a:solidFill>
                          <a:effectLst/>
                        </a:rPr>
                        <a:t>Medium</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tc>
                <a:tc>
                  <a:txBody>
                    <a:bodyPr/>
                    <a:lstStyle/>
                    <a:p>
                      <a:pPr marL="0" marR="0" algn="ctr">
                        <a:spcBef>
                          <a:spcPts val="0"/>
                        </a:spcBef>
                        <a:spcAft>
                          <a:spcPts val="0"/>
                        </a:spcAft>
                      </a:pPr>
                      <a:r>
                        <a:rPr lang="en-US" sz="1200">
                          <a:solidFill>
                            <a:schemeClr val="bg1"/>
                          </a:solidFill>
                          <a:effectLst/>
                        </a:rPr>
                        <a:t>High</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tc>
                <a:tc>
                  <a:txBody>
                    <a:bodyPr/>
                    <a:lstStyle/>
                    <a:p>
                      <a:pPr marL="0" marR="0" algn="ctr">
                        <a:spcBef>
                          <a:spcPts val="0"/>
                        </a:spcBef>
                        <a:spcAft>
                          <a:spcPts val="0"/>
                        </a:spcAft>
                      </a:pPr>
                      <a:r>
                        <a:rPr lang="en-US" sz="1200">
                          <a:solidFill>
                            <a:schemeClr val="bg1"/>
                          </a:solidFill>
                          <a:effectLst/>
                        </a:rPr>
                        <a:t>5</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tc>
                <a:extLst>
                  <a:ext uri="{0D108BD9-81ED-4DB2-BD59-A6C34878D82A}">
                    <a16:rowId xmlns:a16="http://schemas.microsoft.com/office/drawing/2014/main" val="2431262784"/>
                  </a:ext>
                </a:extLst>
              </a:tr>
              <a:tr h="0">
                <a:tc>
                  <a:txBody>
                    <a:bodyPr/>
                    <a:lstStyle/>
                    <a:p>
                      <a:pPr marL="0" marR="0">
                        <a:spcBef>
                          <a:spcPts val="0"/>
                        </a:spcBef>
                        <a:spcAft>
                          <a:spcPts val="0"/>
                        </a:spcAft>
                      </a:pPr>
                      <a:r>
                        <a:rPr lang="en-US" sz="1200">
                          <a:solidFill>
                            <a:schemeClr val="bg1"/>
                          </a:solidFill>
                          <a:effectLst/>
                        </a:rPr>
                        <a:t>STD-005-CPP</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tc>
                <a:tc>
                  <a:txBody>
                    <a:bodyPr/>
                    <a:lstStyle/>
                    <a:p>
                      <a:pPr marL="0" marR="0" algn="ctr">
                        <a:spcBef>
                          <a:spcPts val="0"/>
                        </a:spcBef>
                        <a:spcAft>
                          <a:spcPts val="0"/>
                        </a:spcAft>
                      </a:pPr>
                      <a:r>
                        <a:rPr lang="en-US" sz="1200">
                          <a:solidFill>
                            <a:schemeClr val="bg1"/>
                          </a:solidFill>
                          <a:effectLst/>
                        </a:rPr>
                        <a:t>High</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tc>
                <a:tc>
                  <a:txBody>
                    <a:bodyPr/>
                    <a:lstStyle/>
                    <a:p>
                      <a:pPr marL="0" marR="0" algn="ctr">
                        <a:spcBef>
                          <a:spcPts val="0"/>
                        </a:spcBef>
                        <a:spcAft>
                          <a:spcPts val="0"/>
                        </a:spcAft>
                      </a:pPr>
                      <a:r>
                        <a:rPr lang="en-US" sz="1200">
                          <a:solidFill>
                            <a:schemeClr val="bg1"/>
                          </a:solidFill>
                          <a:effectLst/>
                        </a:rPr>
                        <a:t>Likely</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tc>
                <a:tc>
                  <a:txBody>
                    <a:bodyPr/>
                    <a:lstStyle/>
                    <a:p>
                      <a:pPr marL="0" marR="0" algn="ctr">
                        <a:spcBef>
                          <a:spcPts val="0"/>
                        </a:spcBef>
                        <a:spcAft>
                          <a:spcPts val="0"/>
                        </a:spcAft>
                      </a:pPr>
                      <a:r>
                        <a:rPr lang="en-US" sz="1200">
                          <a:solidFill>
                            <a:schemeClr val="bg1"/>
                          </a:solidFill>
                          <a:effectLst/>
                        </a:rPr>
                        <a:t>Medium</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tc>
                <a:tc>
                  <a:txBody>
                    <a:bodyPr/>
                    <a:lstStyle/>
                    <a:p>
                      <a:pPr marL="0" marR="0" algn="ctr">
                        <a:spcBef>
                          <a:spcPts val="0"/>
                        </a:spcBef>
                        <a:spcAft>
                          <a:spcPts val="0"/>
                        </a:spcAft>
                      </a:pPr>
                      <a:r>
                        <a:rPr lang="en-US" sz="1200">
                          <a:solidFill>
                            <a:schemeClr val="bg1"/>
                          </a:solidFill>
                          <a:effectLst/>
                        </a:rPr>
                        <a:t>High</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tc>
                <a:tc>
                  <a:txBody>
                    <a:bodyPr/>
                    <a:lstStyle/>
                    <a:p>
                      <a:pPr marL="0" marR="0" algn="ctr">
                        <a:spcBef>
                          <a:spcPts val="0"/>
                        </a:spcBef>
                        <a:spcAft>
                          <a:spcPts val="0"/>
                        </a:spcAft>
                      </a:pPr>
                      <a:r>
                        <a:rPr lang="en-US" sz="1200">
                          <a:solidFill>
                            <a:schemeClr val="bg1"/>
                          </a:solidFill>
                          <a:effectLst/>
                        </a:rPr>
                        <a:t>5</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tc>
                <a:extLst>
                  <a:ext uri="{0D108BD9-81ED-4DB2-BD59-A6C34878D82A}">
                    <a16:rowId xmlns:a16="http://schemas.microsoft.com/office/drawing/2014/main" val="479918399"/>
                  </a:ext>
                </a:extLst>
              </a:tr>
              <a:tr h="173889">
                <a:tc>
                  <a:txBody>
                    <a:bodyPr/>
                    <a:lstStyle/>
                    <a:p>
                      <a:pPr marL="0" marR="0">
                        <a:spcBef>
                          <a:spcPts val="0"/>
                        </a:spcBef>
                        <a:spcAft>
                          <a:spcPts val="0"/>
                        </a:spcAft>
                      </a:pPr>
                      <a:r>
                        <a:rPr lang="en-US" sz="1200">
                          <a:solidFill>
                            <a:schemeClr val="bg1"/>
                          </a:solidFill>
                          <a:effectLst/>
                        </a:rPr>
                        <a:t>STD-006-CPP</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tc>
                <a:tc>
                  <a:txBody>
                    <a:bodyPr/>
                    <a:lstStyle/>
                    <a:p>
                      <a:pPr marL="0" marR="0" algn="ctr">
                        <a:spcBef>
                          <a:spcPts val="0"/>
                        </a:spcBef>
                        <a:spcAft>
                          <a:spcPts val="0"/>
                        </a:spcAft>
                      </a:pPr>
                      <a:r>
                        <a:rPr lang="en-US" sz="1200">
                          <a:solidFill>
                            <a:schemeClr val="bg1"/>
                          </a:solidFill>
                          <a:effectLst/>
                        </a:rPr>
                        <a:t>Low</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tc>
                <a:tc>
                  <a:txBody>
                    <a:bodyPr/>
                    <a:lstStyle/>
                    <a:p>
                      <a:pPr marL="0" marR="0" algn="ctr">
                        <a:spcBef>
                          <a:spcPts val="0"/>
                        </a:spcBef>
                        <a:spcAft>
                          <a:spcPts val="0"/>
                        </a:spcAft>
                      </a:pPr>
                      <a:r>
                        <a:rPr lang="en-US" sz="1200">
                          <a:solidFill>
                            <a:schemeClr val="bg1"/>
                          </a:solidFill>
                          <a:effectLst/>
                        </a:rPr>
                        <a:t>Unlikely</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tc>
                <a:tc>
                  <a:txBody>
                    <a:bodyPr/>
                    <a:lstStyle/>
                    <a:p>
                      <a:pPr marL="0" marR="0" algn="ctr">
                        <a:spcBef>
                          <a:spcPts val="0"/>
                        </a:spcBef>
                        <a:spcAft>
                          <a:spcPts val="0"/>
                        </a:spcAft>
                      </a:pPr>
                      <a:r>
                        <a:rPr lang="en-US" sz="1200" dirty="0">
                          <a:solidFill>
                            <a:schemeClr val="bg1"/>
                          </a:solidFill>
                          <a:effectLst/>
                        </a:rPr>
                        <a:t>High</a:t>
                      </a:r>
                      <a:endParaRPr lang="en-US" sz="1200" dirty="0">
                        <a:solidFill>
                          <a:schemeClr val="bg1"/>
                        </a:solidFill>
                        <a:effectLst/>
                        <a:latin typeface="Calibri" panose="020F0502020204030204" pitchFamily="34" charset="0"/>
                        <a:ea typeface="Calibri" panose="020F0502020204030204" pitchFamily="34" charset="0"/>
                      </a:endParaRPr>
                    </a:p>
                  </a:txBody>
                  <a:tcPr marL="68580" marR="68580" marT="0" marB="0"/>
                </a:tc>
                <a:tc>
                  <a:txBody>
                    <a:bodyPr/>
                    <a:lstStyle/>
                    <a:p>
                      <a:pPr marL="0" marR="0" algn="ctr">
                        <a:spcBef>
                          <a:spcPts val="0"/>
                        </a:spcBef>
                        <a:spcAft>
                          <a:spcPts val="0"/>
                        </a:spcAft>
                      </a:pPr>
                      <a:r>
                        <a:rPr lang="en-US" sz="1200">
                          <a:solidFill>
                            <a:schemeClr val="bg1"/>
                          </a:solidFill>
                          <a:effectLst/>
                        </a:rPr>
                        <a:t>Low</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tc>
                <a:tc>
                  <a:txBody>
                    <a:bodyPr/>
                    <a:lstStyle/>
                    <a:p>
                      <a:pPr marL="0" marR="0" algn="ctr">
                        <a:spcBef>
                          <a:spcPts val="0"/>
                        </a:spcBef>
                        <a:spcAft>
                          <a:spcPts val="0"/>
                        </a:spcAft>
                      </a:pPr>
                      <a:r>
                        <a:rPr lang="en-US" sz="1200">
                          <a:solidFill>
                            <a:schemeClr val="bg1"/>
                          </a:solidFill>
                          <a:effectLst/>
                        </a:rPr>
                        <a:t>1</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tc>
                <a:extLst>
                  <a:ext uri="{0D108BD9-81ED-4DB2-BD59-A6C34878D82A}">
                    <a16:rowId xmlns:a16="http://schemas.microsoft.com/office/drawing/2014/main" val="3501442821"/>
                  </a:ext>
                </a:extLst>
              </a:tr>
              <a:tr h="173889">
                <a:tc>
                  <a:txBody>
                    <a:bodyPr/>
                    <a:lstStyle/>
                    <a:p>
                      <a:pPr marL="0" marR="0">
                        <a:spcBef>
                          <a:spcPts val="0"/>
                        </a:spcBef>
                        <a:spcAft>
                          <a:spcPts val="0"/>
                        </a:spcAft>
                      </a:pPr>
                      <a:r>
                        <a:rPr lang="en-US" sz="1200">
                          <a:solidFill>
                            <a:schemeClr val="bg1"/>
                          </a:solidFill>
                          <a:effectLst/>
                        </a:rPr>
                        <a:t>STD-007-CPP</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tc>
                <a:tc>
                  <a:txBody>
                    <a:bodyPr/>
                    <a:lstStyle/>
                    <a:p>
                      <a:pPr marL="0" marR="0" algn="ctr">
                        <a:spcBef>
                          <a:spcPts val="0"/>
                        </a:spcBef>
                        <a:spcAft>
                          <a:spcPts val="0"/>
                        </a:spcAft>
                      </a:pPr>
                      <a:r>
                        <a:rPr lang="en-US" sz="1200">
                          <a:solidFill>
                            <a:schemeClr val="bg1"/>
                          </a:solidFill>
                          <a:effectLst/>
                        </a:rPr>
                        <a:t>High</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tc>
                <a:tc>
                  <a:txBody>
                    <a:bodyPr/>
                    <a:lstStyle/>
                    <a:p>
                      <a:pPr marL="0" marR="0" algn="ctr">
                        <a:spcBef>
                          <a:spcPts val="0"/>
                        </a:spcBef>
                        <a:spcAft>
                          <a:spcPts val="0"/>
                        </a:spcAft>
                      </a:pPr>
                      <a:r>
                        <a:rPr lang="en-US" sz="1200">
                          <a:solidFill>
                            <a:schemeClr val="bg1"/>
                          </a:solidFill>
                          <a:effectLst/>
                        </a:rPr>
                        <a:t>Likely</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tc>
                <a:tc>
                  <a:txBody>
                    <a:bodyPr/>
                    <a:lstStyle/>
                    <a:p>
                      <a:pPr marL="0" marR="0" algn="ctr">
                        <a:spcBef>
                          <a:spcPts val="0"/>
                        </a:spcBef>
                        <a:spcAft>
                          <a:spcPts val="0"/>
                        </a:spcAft>
                      </a:pPr>
                      <a:r>
                        <a:rPr lang="en-US" sz="1200">
                          <a:solidFill>
                            <a:schemeClr val="bg1"/>
                          </a:solidFill>
                          <a:effectLst/>
                        </a:rPr>
                        <a:t>High</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tc>
                <a:tc>
                  <a:txBody>
                    <a:bodyPr/>
                    <a:lstStyle/>
                    <a:p>
                      <a:pPr marL="0" marR="0" algn="ctr">
                        <a:spcBef>
                          <a:spcPts val="0"/>
                        </a:spcBef>
                        <a:spcAft>
                          <a:spcPts val="0"/>
                        </a:spcAft>
                      </a:pPr>
                      <a:r>
                        <a:rPr lang="en-US" sz="1200">
                          <a:solidFill>
                            <a:schemeClr val="bg1"/>
                          </a:solidFill>
                          <a:effectLst/>
                        </a:rPr>
                        <a:t>Medium</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tc>
                <a:tc>
                  <a:txBody>
                    <a:bodyPr/>
                    <a:lstStyle/>
                    <a:p>
                      <a:pPr marL="0" marR="0" algn="ctr">
                        <a:spcBef>
                          <a:spcPts val="0"/>
                        </a:spcBef>
                        <a:spcAft>
                          <a:spcPts val="0"/>
                        </a:spcAft>
                      </a:pPr>
                      <a:r>
                        <a:rPr lang="en-US" sz="1200">
                          <a:solidFill>
                            <a:schemeClr val="bg1"/>
                          </a:solidFill>
                          <a:effectLst/>
                        </a:rPr>
                        <a:t>3</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tc>
                <a:extLst>
                  <a:ext uri="{0D108BD9-81ED-4DB2-BD59-A6C34878D82A}">
                    <a16:rowId xmlns:a16="http://schemas.microsoft.com/office/drawing/2014/main" val="319880646"/>
                  </a:ext>
                </a:extLst>
              </a:tr>
              <a:tr h="173889">
                <a:tc>
                  <a:txBody>
                    <a:bodyPr/>
                    <a:lstStyle/>
                    <a:p>
                      <a:pPr marL="0" marR="0">
                        <a:spcBef>
                          <a:spcPts val="0"/>
                        </a:spcBef>
                        <a:spcAft>
                          <a:spcPts val="0"/>
                        </a:spcAft>
                      </a:pPr>
                      <a:r>
                        <a:rPr lang="en-US" sz="1200">
                          <a:solidFill>
                            <a:schemeClr val="bg1"/>
                          </a:solidFill>
                          <a:effectLst/>
                        </a:rPr>
                        <a:t>STD-008-CPP</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tc>
                <a:tc>
                  <a:txBody>
                    <a:bodyPr/>
                    <a:lstStyle/>
                    <a:p>
                      <a:pPr marL="0" marR="0" algn="ctr">
                        <a:spcBef>
                          <a:spcPts val="0"/>
                        </a:spcBef>
                        <a:spcAft>
                          <a:spcPts val="0"/>
                        </a:spcAft>
                      </a:pPr>
                      <a:r>
                        <a:rPr lang="en-US" sz="1200">
                          <a:solidFill>
                            <a:schemeClr val="bg1"/>
                          </a:solidFill>
                          <a:effectLst/>
                        </a:rPr>
                        <a:t>High</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tc>
                <a:tc>
                  <a:txBody>
                    <a:bodyPr/>
                    <a:lstStyle/>
                    <a:p>
                      <a:pPr marL="0" marR="0" algn="ctr">
                        <a:spcBef>
                          <a:spcPts val="0"/>
                        </a:spcBef>
                        <a:spcAft>
                          <a:spcPts val="0"/>
                        </a:spcAft>
                      </a:pPr>
                      <a:r>
                        <a:rPr lang="en-US" sz="1200">
                          <a:solidFill>
                            <a:schemeClr val="bg1"/>
                          </a:solidFill>
                          <a:effectLst/>
                        </a:rPr>
                        <a:t>Unlikely</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tc>
                <a:tc>
                  <a:txBody>
                    <a:bodyPr/>
                    <a:lstStyle/>
                    <a:p>
                      <a:pPr marL="0" marR="0" algn="ctr">
                        <a:spcBef>
                          <a:spcPts val="0"/>
                        </a:spcBef>
                        <a:spcAft>
                          <a:spcPts val="0"/>
                        </a:spcAft>
                      </a:pPr>
                      <a:r>
                        <a:rPr lang="en-US" sz="1200">
                          <a:solidFill>
                            <a:schemeClr val="bg1"/>
                          </a:solidFill>
                          <a:effectLst/>
                        </a:rPr>
                        <a:t>Medium</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tc>
                <a:tc>
                  <a:txBody>
                    <a:bodyPr/>
                    <a:lstStyle/>
                    <a:p>
                      <a:pPr marL="0" marR="0" algn="ctr">
                        <a:spcBef>
                          <a:spcPts val="0"/>
                        </a:spcBef>
                        <a:spcAft>
                          <a:spcPts val="0"/>
                        </a:spcAft>
                      </a:pPr>
                      <a:r>
                        <a:rPr lang="en-US" sz="1200">
                          <a:solidFill>
                            <a:schemeClr val="bg1"/>
                          </a:solidFill>
                          <a:effectLst/>
                        </a:rPr>
                        <a:t>Medium</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tc>
                <a:tc>
                  <a:txBody>
                    <a:bodyPr/>
                    <a:lstStyle/>
                    <a:p>
                      <a:pPr marL="0" marR="0" algn="ctr">
                        <a:spcBef>
                          <a:spcPts val="0"/>
                        </a:spcBef>
                        <a:spcAft>
                          <a:spcPts val="0"/>
                        </a:spcAft>
                      </a:pPr>
                      <a:r>
                        <a:rPr lang="en-US" sz="1200">
                          <a:solidFill>
                            <a:schemeClr val="bg1"/>
                          </a:solidFill>
                          <a:effectLst/>
                        </a:rPr>
                        <a:t>2</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tc>
                <a:extLst>
                  <a:ext uri="{0D108BD9-81ED-4DB2-BD59-A6C34878D82A}">
                    <a16:rowId xmlns:a16="http://schemas.microsoft.com/office/drawing/2014/main" val="957293033"/>
                  </a:ext>
                </a:extLst>
              </a:tr>
              <a:tr h="173889">
                <a:tc>
                  <a:txBody>
                    <a:bodyPr/>
                    <a:lstStyle/>
                    <a:p>
                      <a:pPr marL="0" marR="0">
                        <a:spcBef>
                          <a:spcPts val="0"/>
                        </a:spcBef>
                        <a:spcAft>
                          <a:spcPts val="0"/>
                        </a:spcAft>
                      </a:pPr>
                      <a:r>
                        <a:rPr lang="en-US" sz="1200">
                          <a:solidFill>
                            <a:schemeClr val="bg1"/>
                          </a:solidFill>
                          <a:effectLst/>
                        </a:rPr>
                        <a:t>STD-009-CPP</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tc>
                <a:tc>
                  <a:txBody>
                    <a:bodyPr/>
                    <a:lstStyle/>
                    <a:p>
                      <a:pPr marL="0" marR="0" algn="ctr">
                        <a:spcBef>
                          <a:spcPts val="0"/>
                        </a:spcBef>
                        <a:spcAft>
                          <a:spcPts val="0"/>
                        </a:spcAft>
                      </a:pPr>
                      <a:r>
                        <a:rPr lang="en-US" sz="1200">
                          <a:solidFill>
                            <a:schemeClr val="bg1"/>
                          </a:solidFill>
                          <a:effectLst/>
                        </a:rPr>
                        <a:t>High</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tc>
                <a:tc>
                  <a:txBody>
                    <a:bodyPr/>
                    <a:lstStyle/>
                    <a:p>
                      <a:pPr marL="0" marR="0" algn="ctr">
                        <a:spcBef>
                          <a:spcPts val="0"/>
                        </a:spcBef>
                        <a:spcAft>
                          <a:spcPts val="0"/>
                        </a:spcAft>
                      </a:pPr>
                      <a:r>
                        <a:rPr lang="en-US" sz="1200">
                          <a:solidFill>
                            <a:schemeClr val="bg1"/>
                          </a:solidFill>
                          <a:effectLst/>
                        </a:rPr>
                        <a:t>Likely</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tc>
                <a:tc>
                  <a:txBody>
                    <a:bodyPr/>
                    <a:lstStyle/>
                    <a:p>
                      <a:pPr marL="0" marR="0" algn="ctr">
                        <a:spcBef>
                          <a:spcPts val="0"/>
                        </a:spcBef>
                        <a:spcAft>
                          <a:spcPts val="0"/>
                        </a:spcAft>
                      </a:pPr>
                      <a:r>
                        <a:rPr lang="en-US" sz="1200">
                          <a:solidFill>
                            <a:schemeClr val="bg1"/>
                          </a:solidFill>
                          <a:effectLst/>
                        </a:rPr>
                        <a:t>Medium</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tc>
                <a:tc>
                  <a:txBody>
                    <a:bodyPr/>
                    <a:lstStyle/>
                    <a:p>
                      <a:pPr marL="0" marR="0" algn="ctr">
                        <a:spcBef>
                          <a:spcPts val="0"/>
                        </a:spcBef>
                        <a:spcAft>
                          <a:spcPts val="0"/>
                        </a:spcAft>
                      </a:pPr>
                      <a:r>
                        <a:rPr lang="en-US" sz="1200">
                          <a:solidFill>
                            <a:schemeClr val="bg1"/>
                          </a:solidFill>
                          <a:effectLst/>
                        </a:rPr>
                        <a:t>High</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tc>
                <a:tc>
                  <a:txBody>
                    <a:bodyPr/>
                    <a:lstStyle/>
                    <a:p>
                      <a:pPr marL="0" marR="0" algn="ctr">
                        <a:spcBef>
                          <a:spcPts val="0"/>
                        </a:spcBef>
                        <a:spcAft>
                          <a:spcPts val="0"/>
                        </a:spcAft>
                      </a:pPr>
                      <a:r>
                        <a:rPr lang="en-US" sz="1200">
                          <a:solidFill>
                            <a:schemeClr val="bg1"/>
                          </a:solidFill>
                          <a:effectLst/>
                        </a:rPr>
                        <a:t>5</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tc>
                <a:extLst>
                  <a:ext uri="{0D108BD9-81ED-4DB2-BD59-A6C34878D82A}">
                    <a16:rowId xmlns:a16="http://schemas.microsoft.com/office/drawing/2014/main" val="3364185800"/>
                  </a:ext>
                </a:extLst>
              </a:tr>
              <a:tr h="173889">
                <a:tc>
                  <a:txBody>
                    <a:bodyPr/>
                    <a:lstStyle/>
                    <a:p>
                      <a:pPr marL="0" marR="0">
                        <a:spcBef>
                          <a:spcPts val="0"/>
                        </a:spcBef>
                        <a:spcAft>
                          <a:spcPts val="0"/>
                        </a:spcAft>
                      </a:pPr>
                      <a:r>
                        <a:rPr lang="en-US" sz="1200">
                          <a:solidFill>
                            <a:schemeClr val="bg1"/>
                          </a:solidFill>
                          <a:effectLst/>
                        </a:rPr>
                        <a:t>STD-010-CPP</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tc>
                <a:tc>
                  <a:txBody>
                    <a:bodyPr/>
                    <a:lstStyle/>
                    <a:p>
                      <a:pPr marL="0" marR="0" algn="ctr">
                        <a:spcBef>
                          <a:spcPts val="0"/>
                        </a:spcBef>
                        <a:spcAft>
                          <a:spcPts val="0"/>
                        </a:spcAft>
                      </a:pPr>
                      <a:r>
                        <a:rPr lang="en-US" sz="1200">
                          <a:solidFill>
                            <a:schemeClr val="bg1"/>
                          </a:solidFill>
                          <a:effectLst/>
                        </a:rPr>
                        <a:t>High</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tc>
                <a:tc>
                  <a:txBody>
                    <a:bodyPr/>
                    <a:lstStyle/>
                    <a:p>
                      <a:pPr marL="0" marR="0" algn="ctr">
                        <a:spcBef>
                          <a:spcPts val="0"/>
                        </a:spcBef>
                        <a:spcAft>
                          <a:spcPts val="0"/>
                        </a:spcAft>
                      </a:pPr>
                      <a:r>
                        <a:rPr lang="en-US" sz="1200">
                          <a:solidFill>
                            <a:schemeClr val="bg1"/>
                          </a:solidFill>
                          <a:effectLst/>
                        </a:rPr>
                        <a:t>Probable</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tc>
                <a:tc>
                  <a:txBody>
                    <a:bodyPr/>
                    <a:lstStyle/>
                    <a:p>
                      <a:pPr marL="0" marR="0" algn="ctr">
                        <a:spcBef>
                          <a:spcPts val="0"/>
                        </a:spcBef>
                        <a:spcAft>
                          <a:spcPts val="0"/>
                        </a:spcAft>
                      </a:pPr>
                      <a:r>
                        <a:rPr lang="en-US" sz="1200">
                          <a:solidFill>
                            <a:schemeClr val="bg1"/>
                          </a:solidFill>
                          <a:effectLst/>
                        </a:rPr>
                        <a:t>Medium</a:t>
                      </a:r>
                      <a:endParaRPr lang="en-US" sz="1200">
                        <a:solidFill>
                          <a:schemeClr val="bg1"/>
                        </a:solidFill>
                        <a:effectLst/>
                        <a:latin typeface="Calibri" panose="020F0502020204030204" pitchFamily="34" charset="0"/>
                        <a:ea typeface="Calibri" panose="020F0502020204030204" pitchFamily="34" charset="0"/>
                      </a:endParaRPr>
                    </a:p>
                  </a:txBody>
                  <a:tcPr marL="68580" marR="68580" marT="0" marB="0"/>
                </a:tc>
                <a:tc>
                  <a:txBody>
                    <a:bodyPr/>
                    <a:lstStyle/>
                    <a:p>
                      <a:pPr marL="0" marR="0" algn="ctr">
                        <a:spcBef>
                          <a:spcPts val="0"/>
                        </a:spcBef>
                        <a:spcAft>
                          <a:spcPts val="0"/>
                        </a:spcAft>
                      </a:pPr>
                      <a:r>
                        <a:rPr lang="en-US" sz="1200" dirty="0">
                          <a:solidFill>
                            <a:schemeClr val="bg1"/>
                          </a:solidFill>
                          <a:effectLst/>
                        </a:rPr>
                        <a:t>High</a:t>
                      </a:r>
                      <a:endParaRPr lang="en-US" sz="1200" dirty="0">
                        <a:solidFill>
                          <a:schemeClr val="bg1"/>
                        </a:solidFill>
                        <a:effectLst/>
                        <a:latin typeface="Calibri" panose="020F0502020204030204" pitchFamily="34" charset="0"/>
                        <a:ea typeface="Calibri" panose="020F0502020204030204" pitchFamily="34" charset="0"/>
                      </a:endParaRPr>
                    </a:p>
                  </a:txBody>
                  <a:tcPr marL="68580" marR="68580" marT="0" marB="0"/>
                </a:tc>
                <a:tc>
                  <a:txBody>
                    <a:bodyPr/>
                    <a:lstStyle/>
                    <a:p>
                      <a:pPr marL="0" marR="0" algn="ctr">
                        <a:spcBef>
                          <a:spcPts val="0"/>
                        </a:spcBef>
                        <a:spcAft>
                          <a:spcPts val="0"/>
                        </a:spcAft>
                      </a:pPr>
                      <a:r>
                        <a:rPr lang="en-US" sz="1200" dirty="0">
                          <a:solidFill>
                            <a:schemeClr val="bg1"/>
                          </a:solidFill>
                          <a:effectLst/>
                        </a:rPr>
                        <a:t>4</a:t>
                      </a:r>
                      <a:endParaRPr lang="en-US" sz="1200" dirty="0">
                        <a:solidFill>
                          <a:schemeClr val="bg1"/>
                        </a:solidFill>
                        <a:effectLst/>
                        <a:latin typeface="Calibri" panose="020F0502020204030204" pitchFamily="34" charset="0"/>
                        <a:ea typeface="Calibri" panose="020F0502020204030204" pitchFamily="34" charset="0"/>
                      </a:endParaRPr>
                    </a:p>
                  </a:txBody>
                  <a:tcPr marL="68580" marR="68580" marT="0" marB="0"/>
                </a:tc>
                <a:extLst>
                  <a:ext uri="{0D108BD9-81ED-4DB2-BD59-A6C34878D82A}">
                    <a16:rowId xmlns:a16="http://schemas.microsoft.com/office/drawing/2014/main" val="4112444618"/>
                  </a:ext>
                </a:extLst>
              </a:tr>
            </a:tbl>
          </a:graphicData>
        </a:graphic>
      </p:graphicFrame>
      <p:pic>
        <p:nvPicPr>
          <p:cNvPr id="8" name="Audio 7">
            <a:extLst>
              <a:ext uri="{FF2B5EF4-FFF2-40B4-BE49-F238E27FC236}">
                <a16:creationId xmlns:a16="http://schemas.microsoft.com/office/drawing/2014/main" id="{FDCEFFFA-DC8B-B6AF-48A0-DA603FB7EED9}"/>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24320"/>
    </mc:Choice>
    <mc:Fallback xmlns="">
      <p:transition spd="slow" advTm="243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ENCRYPTION POLICIES</a:t>
            </a:r>
            <a:endParaRPr dirty="0"/>
          </a:p>
        </p:txBody>
      </p:sp>
      <p:sp>
        <p:nvSpPr>
          <p:cNvPr id="182" name="Google Shape;182;p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fontScale="55000" lnSpcReduction="20000"/>
          </a:bodyPr>
          <a:lstStyle/>
          <a:p>
            <a:pPr marL="800100" lvl="1">
              <a:spcBef>
                <a:spcPts val="0"/>
              </a:spcBef>
              <a:buSzPts val="2000"/>
              <a:buFont typeface="Arial" panose="020B0604020202020204" pitchFamily="34" charset="0"/>
              <a:buChar char="•"/>
            </a:pPr>
            <a:r>
              <a:rPr lang="en-US" sz="2800" dirty="0">
                <a:latin typeface="Century Gothic" panose="020B0502020202020204" pitchFamily="34" charset="0"/>
              </a:rPr>
              <a:t>Flight - </a:t>
            </a:r>
            <a:r>
              <a:rPr lang="en-US" sz="2800" dirty="0">
                <a:effectLst/>
                <a:latin typeface="Century Gothic" panose="020B0502020202020204" pitchFamily="34" charset="0"/>
                <a:ea typeface="Calibri" panose="020F0502020204030204" pitchFamily="34" charset="0"/>
              </a:rPr>
              <a:t>An encryption at flight is when data is encrypted while being transmitted. The data may not be encrypted while its being stored and/or being used, but the data will become encrypted as its being transferred to another storage location. This encryption protects sensitive data of an entity even if the data is intercepted by an outside source because the data will also be encrypted without the proper key. These encryptions are helpful when employees and/or users are allowed to telecommute or mobile work from the office.</a:t>
            </a:r>
            <a:endParaRPr lang="en-US" sz="2800" dirty="0">
              <a:latin typeface="Century Gothic" panose="020B0502020202020204" pitchFamily="34" charset="0"/>
            </a:endParaRPr>
          </a:p>
          <a:p>
            <a:pPr marL="800100" lvl="1">
              <a:spcBef>
                <a:spcPts val="0"/>
              </a:spcBef>
              <a:buSzPts val="2000"/>
              <a:buFont typeface="Arial" panose="020B0604020202020204" pitchFamily="34" charset="0"/>
              <a:buChar char="•"/>
            </a:pPr>
            <a:endParaRPr lang="en-US" sz="2800" dirty="0">
              <a:latin typeface="Century Gothic" panose="020B0502020202020204" pitchFamily="34" charset="0"/>
            </a:endParaRPr>
          </a:p>
          <a:p>
            <a:pPr marL="800100" lvl="1">
              <a:spcBef>
                <a:spcPts val="0"/>
              </a:spcBef>
              <a:buSzPts val="2000"/>
              <a:buFont typeface="Arial" panose="020B0604020202020204" pitchFamily="34" charset="0"/>
              <a:buChar char="•"/>
            </a:pPr>
            <a:endParaRPr lang="en-US" sz="2800" dirty="0">
              <a:latin typeface="Century Gothic" panose="020B0502020202020204" pitchFamily="34" charset="0"/>
            </a:endParaRPr>
          </a:p>
          <a:p>
            <a:pPr marL="800100" lvl="1">
              <a:spcBef>
                <a:spcPts val="0"/>
              </a:spcBef>
              <a:buSzPts val="2000"/>
              <a:buFont typeface="Arial" panose="020B0604020202020204" pitchFamily="34" charset="0"/>
              <a:buChar char="•"/>
            </a:pPr>
            <a:r>
              <a:rPr lang="en-US" sz="2800" dirty="0">
                <a:latin typeface="Century Gothic" panose="020B0502020202020204" pitchFamily="34" charset="0"/>
              </a:rPr>
              <a:t>At Rest - </a:t>
            </a:r>
            <a:r>
              <a:rPr lang="en-US" sz="2800" dirty="0">
                <a:effectLst/>
                <a:latin typeface="Century Gothic" panose="020B0502020202020204" pitchFamily="34" charset="0"/>
                <a:ea typeface="Calibri" panose="020F0502020204030204" pitchFamily="34" charset="0"/>
              </a:rPr>
              <a:t>An encryption in rest is when data is encrypted while it is being stored. The data is accessible, but the encryption prevents the data from being readable without a proper key. This encryption allows a company and/or government to stay protected and have additional defenses against  any in-person crimes such as theft of device or thumb drives with sensitive data on it. </a:t>
            </a:r>
            <a:endParaRPr lang="en-US" sz="2800" dirty="0">
              <a:latin typeface="Century Gothic" panose="020B0502020202020204" pitchFamily="34" charset="0"/>
            </a:endParaRPr>
          </a:p>
          <a:p>
            <a:pPr marL="800100" lvl="1">
              <a:spcBef>
                <a:spcPts val="0"/>
              </a:spcBef>
              <a:buSzPts val="2000"/>
              <a:buFont typeface="Arial" panose="020B0604020202020204" pitchFamily="34" charset="0"/>
              <a:buChar char="•"/>
            </a:pPr>
            <a:endParaRPr lang="en-US" sz="2800" dirty="0">
              <a:latin typeface="Century Gothic" panose="020B0502020202020204" pitchFamily="34" charset="0"/>
            </a:endParaRPr>
          </a:p>
          <a:p>
            <a:pPr marL="800100" lvl="1">
              <a:spcBef>
                <a:spcPts val="0"/>
              </a:spcBef>
              <a:buSzPts val="2000"/>
              <a:buFont typeface="Arial" panose="020B0604020202020204" pitchFamily="34" charset="0"/>
              <a:buChar char="•"/>
            </a:pPr>
            <a:endParaRPr lang="en-US" sz="2800" dirty="0">
              <a:latin typeface="Century Gothic" panose="020B0502020202020204" pitchFamily="34" charset="0"/>
            </a:endParaRPr>
          </a:p>
          <a:p>
            <a:pPr marL="800100" lvl="1">
              <a:spcBef>
                <a:spcPts val="0"/>
              </a:spcBef>
              <a:buSzPts val="2000"/>
              <a:buFont typeface="Arial" panose="020B0604020202020204" pitchFamily="34" charset="0"/>
              <a:buChar char="•"/>
            </a:pPr>
            <a:r>
              <a:rPr lang="en-US" sz="2800" dirty="0">
                <a:latin typeface="Century Gothic" panose="020B0502020202020204" pitchFamily="34" charset="0"/>
              </a:rPr>
              <a:t>In Use - </a:t>
            </a:r>
            <a:r>
              <a:rPr lang="en-US" sz="2800" dirty="0">
                <a:effectLst/>
                <a:latin typeface="Century Gothic" panose="020B0502020202020204" pitchFamily="34" charset="0"/>
                <a:ea typeface="Calibri" panose="020F0502020204030204" pitchFamily="34" charset="0"/>
              </a:rPr>
              <a:t>An encryption in use is when data is encrypted while being used and gives certain users certain access to the data depending on an employee’s security level. This encryption protects the business or government’s databases by creating layers of security to separate user activity from employees. These encryptions prevent new or lower security level employees from gaining total access to the data in the system. </a:t>
            </a:r>
            <a:endParaRPr lang="en-US" sz="2800" dirty="0">
              <a:latin typeface="Century Gothic" panose="020B0502020202020204" pitchFamily="34" charset="0"/>
            </a:endParaRPr>
          </a:p>
          <a:p>
            <a:pPr marL="228600" lvl="0" indent="-228600" algn="l" rtl="0">
              <a:lnSpc>
                <a:spcPct val="90000"/>
              </a:lnSpc>
              <a:spcBef>
                <a:spcPts val="0"/>
              </a:spcBef>
              <a:spcAft>
                <a:spcPts val="0"/>
              </a:spcAft>
              <a:buClr>
                <a:schemeClr val="lt1"/>
              </a:buClr>
              <a:buSzPts val="2000"/>
              <a:buChar char="•"/>
            </a:pPr>
            <a:endParaRPr sz="1600" dirty="0"/>
          </a:p>
          <a:p>
            <a:pPr marL="228600" lvl="0" indent="-88900" algn="l" rtl="0">
              <a:lnSpc>
                <a:spcPct val="90000"/>
              </a:lnSpc>
              <a:spcBef>
                <a:spcPts val="1000"/>
              </a:spcBef>
              <a:spcAft>
                <a:spcPts val="0"/>
              </a:spcAft>
              <a:buClr>
                <a:schemeClr val="lt1"/>
              </a:buClr>
              <a:buSzPts val="2200"/>
              <a:buNone/>
            </a:pPr>
            <a:endParaRPr dirty="0"/>
          </a:p>
        </p:txBody>
      </p:sp>
      <p:pic>
        <p:nvPicPr>
          <p:cNvPr id="183" name="Google Shape;183;p7"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extLst>
              <a:ext uri="{FF2B5EF4-FFF2-40B4-BE49-F238E27FC236}">
                <a16:creationId xmlns:a16="http://schemas.microsoft.com/office/drawing/2014/main" id="{E6D94D55-A508-B90A-AE96-FB54797E9993}"/>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100426"/>
    </mc:Choice>
    <mc:Fallback xmlns="">
      <p:transition spd="slow" advTm="1004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8"/>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TRIPLE-A POLICIES</a:t>
            </a:r>
            <a:endParaRPr/>
          </a:p>
        </p:txBody>
      </p:sp>
      <p:sp>
        <p:nvSpPr>
          <p:cNvPr id="189" name="Google Shape;189;p8"/>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fontScale="77500" lnSpcReduction="20000"/>
          </a:bodyPr>
          <a:lstStyle/>
          <a:p>
            <a:pPr lvl="1" indent="-457200">
              <a:spcBef>
                <a:spcPts val="0"/>
              </a:spcBef>
              <a:buSzPts val="2400"/>
              <a:buFont typeface="Arial" panose="020B0604020202020204" pitchFamily="34" charset="0"/>
              <a:buChar char="•"/>
            </a:pPr>
            <a:r>
              <a:rPr lang="en-US" sz="2600" dirty="0"/>
              <a:t>Authentication - </a:t>
            </a:r>
            <a:r>
              <a:rPr lang="en-US" sz="2600" dirty="0">
                <a:effectLst/>
                <a:latin typeface="Calibri" panose="020F0502020204030204" pitchFamily="34" charset="0"/>
                <a:ea typeface="Calibri" panose="020F0502020204030204" pitchFamily="34" charset="0"/>
              </a:rPr>
              <a:t>Authentication uses User Logins, passcodes, possible secure networks, and other security features such as fingerprint scanning and two-feature identification depending on the security level for certain users.</a:t>
            </a:r>
            <a:endParaRPr lang="en-US" sz="2600" dirty="0"/>
          </a:p>
          <a:p>
            <a:pPr marL="800100" lvl="1">
              <a:spcBef>
                <a:spcPts val="0"/>
              </a:spcBef>
              <a:buSzPts val="2400"/>
              <a:buFont typeface="Arial" panose="020B0604020202020204" pitchFamily="34" charset="0"/>
              <a:buChar char="•"/>
            </a:pPr>
            <a:endParaRPr lang="en-US" sz="2600" dirty="0"/>
          </a:p>
          <a:p>
            <a:pPr lvl="1" indent="-457200">
              <a:spcBef>
                <a:spcPts val="0"/>
              </a:spcBef>
              <a:buSzPts val="2400"/>
              <a:buFont typeface="Arial" panose="020B0604020202020204" pitchFamily="34" charset="0"/>
              <a:buChar char="•"/>
            </a:pPr>
            <a:r>
              <a:rPr lang="en-US" sz="2600" dirty="0"/>
              <a:t>Authorization - </a:t>
            </a:r>
            <a:r>
              <a:rPr lang="en-US" sz="2600" dirty="0">
                <a:effectLst/>
                <a:latin typeface="Calibri" panose="020F0502020204030204" pitchFamily="34" charset="0"/>
                <a:ea typeface="Calibri" panose="020F0502020204030204" pitchFamily="34" charset="0"/>
              </a:rPr>
              <a:t>Authorization uses the authentication features to identify the level of security access given to a certain user. The security level allows the user to have admin credentials in order to gain access to databases, files, and employee records. An admin user can make changes to databases and files. Also, admin users also are given the ability to add new users to have access to certain files in the system. </a:t>
            </a:r>
            <a:endParaRPr lang="en-US" sz="2600" dirty="0"/>
          </a:p>
          <a:p>
            <a:pPr marL="800100" lvl="1">
              <a:spcBef>
                <a:spcPts val="0"/>
              </a:spcBef>
              <a:buSzPts val="2400"/>
              <a:buFont typeface="Arial" panose="020B0604020202020204" pitchFamily="34" charset="0"/>
              <a:buChar char="•"/>
            </a:pPr>
            <a:endParaRPr lang="en-US" sz="2600" dirty="0"/>
          </a:p>
          <a:p>
            <a:pPr marL="800100" lvl="1">
              <a:spcBef>
                <a:spcPts val="0"/>
              </a:spcBef>
              <a:buSzPts val="2400"/>
              <a:buFont typeface="Arial" panose="020B0604020202020204" pitchFamily="34" charset="0"/>
              <a:buChar char="•"/>
            </a:pPr>
            <a:endParaRPr lang="en-US" sz="2600" dirty="0"/>
          </a:p>
          <a:p>
            <a:pPr lvl="1" indent="-457200">
              <a:spcBef>
                <a:spcPts val="0"/>
              </a:spcBef>
              <a:buSzPts val="2400"/>
              <a:buFont typeface="Arial" panose="020B0604020202020204" pitchFamily="34" charset="0"/>
              <a:buChar char="•"/>
            </a:pPr>
            <a:r>
              <a:rPr lang="en-US" sz="2600" dirty="0"/>
              <a:t>Accounting - </a:t>
            </a:r>
            <a:r>
              <a:rPr lang="en-US" sz="2600" dirty="0">
                <a:effectLst/>
                <a:latin typeface="Calibri" panose="020F0502020204030204" pitchFamily="34" charset="0"/>
                <a:ea typeface="Calibri" panose="020F0502020204030204" pitchFamily="34" charset="0"/>
              </a:rPr>
              <a:t>Accounting uses the features from authentication and authorization to keep records on when data has been changed in a system and who made these changes. There are also certain systems that require a user to make a comment explaining why a user made certain changes to a system. These comments are created for both security reasons and future assistance. These defenses work together in order to give a system a multi-layer defense by the features relying on each other.</a:t>
            </a:r>
            <a:endParaRPr lang="en-US" sz="2600" dirty="0"/>
          </a:p>
          <a:p>
            <a:pPr marL="228600" lvl="0" indent="-228600" algn="l" rtl="0">
              <a:lnSpc>
                <a:spcPct val="90000"/>
              </a:lnSpc>
              <a:spcBef>
                <a:spcPts val="0"/>
              </a:spcBef>
              <a:spcAft>
                <a:spcPts val="0"/>
              </a:spcAft>
              <a:buClr>
                <a:schemeClr val="lt1"/>
              </a:buClr>
              <a:buSzPts val="2400"/>
              <a:buChar char="•"/>
            </a:pPr>
            <a:endParaRPr dirty="0"/>
          </a:p>
        </p:txBody>
      </p:sp>
      <p:pic>
        <p:nvPicPr>
          <p:cNvPr id="190" name="Google Shape;190;p8"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3" name="Audio 2">
            <a:extLst>
              <a:ext uri="{FF2B5EF4-FFF2-40B4-BE49-F238E27FC236}">
                <a16:creationId xmlns:a16="http://schemas.microsoft.com/office/drawing/2014/main" id="{60257A62-C8D2-3211-71F8-35A5FEB7C0E4}"/>
              </a:ext>
            </a:extLst>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86517"/>
    </mc:Choice>
    <mc:Fallback xmlns="">
      <p:transition spd="slow" advTm="865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1469571" y="764373"/>
            <a:ext cx="10036629"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dirty="0"/>
              <a:t>Unit Testing #1 – Is capacity greater than or equal to size for entries? </a:t>
            </a:r>
            <a:endParaRPr dirty="0"/>
          </a:p>
        </p:txBody>
      </p:sp>
      <p:sp>
        <p:nvSpPr>
          <p:cNvPr id="196" name="Google Shape;196;g9504e29505_0_0"/>
          <p:cNvSpPr txBox="1">
            <a:spLocks noGrp="1"/>
          </p:cNvSpPr>
          <p:nvPr>
            <p:ph type="body" idx="1"/>
          </p:nvPr>
        </p:nvSpPr>
        <p:spPr>
          <a:xfrm>
            <a:off x="685800" y="2194560"/>
            <a:ext cx="10820400" cy="40242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800"/>
              <a:buNone/>
            </a:pPr>
            <a:r>
              <a:rPr lang="en-US" dirty="0"/>
              <a:t>[</a:t>
            </a:r>
            <a:endParaRPr dirty="0"/>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Picture 1">
            <a:extLst>
              <a:ext uri="{FF2B5EF4-FFF2-40B4-BE49-F238E27FC236}">
                <a16:creationId xmlns:a16="http://schemas.microsoft.com/office/drawing/2014/main" id="{6FD25142-0BBF-37CB-0C8D-AABB73DBD2A2}"/>
              </a:ext>
            </a:extLst>
          </p:cNvPr>
          <p:cNvPicPr>
            <a:picLocks noChangeAspect="1"/>
          </p:cNvPicPr>
          <p:nvPr/>
        </p:nvPicPr>
        <p:blipFill>
          <a:blip r:embed="rId7"/>
          <a:stretch>
            <a:fillRect/>
          </a:stretch>
        </p:blipFill>
        <p:spPr>
          <a:xfrm>
            <a:off x="1990725" y="2547257"/>
            <a:ext cx="8210550" cy="3038475"/>
          </a:xfrm>
          <a:prstGeom prst="rect">
            <a:avLst/>
          </a:prstGeom>
        </p:spPr>
      </p:pic>
      <p:pic>
        <p:nvPicPr>
          <p:cNvPr id="4" name="Audio 3">
            <a:extLst>
              <a:ext uri="{FF2B5EF4-FFF2-40B4-BE49-F238E27FC236}">
                <a16:creationId xmlns:a16="http://schemas.microsoft.com/office/drawing/2014/main" id="{AC685223-76D7-927D-21BB-ADC7ACE33D61}"/>
              </a:ext>
            </a:extLst>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226800" y="5892800"/>
            <a:ext cx="812800" cy="812800"/>
          </a:xfrm>
          <a:prstGeom prst="rect">
            <a:avLst/>
          </a:prstGeom>
        </p:spPr>
      </p:pic>
    </p:spTree>
    <p:custDataLst>
      <p:tags r:id="rId1"/>
    </p:custDataLst>
  </p:cSld>
  <p:clrMapOvr>
    <a:masterClrMapping/>
  </p:clrMapOvr>
  <mc:AlternateContent xmlns:mc="http://schemas.openxmlformats.org/markup-compatibility/2006" xmlns:p14="http://schemas.microsoft.com/office/powerpoint/2010/main">
    <mc:Choice Requires="p14">
      <p:transition spd="slow" p14:dur="2000" advTm="18666"/>
    </mc:Choice>
    <mc:Fallback xmlns="">
      <p:transition spd="slow" advTm="186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98C690-1540-650E-CE9E-48BE4F841967}"/>
              </a:ext>
            </a:extLst>
          </p:cNvPr>
          <p:cNvSpPr>
            <a:spLocks noGrp="1"/>
          </p:cNvSpPr>
          <p:nvPr>
            <p:ph type="title"/>
          </p:nvPr>
        </p:nvSpPr>
        <p:spPr>
          <a:xfrm>
            <a:off x="3249385" y="764373"/>
            <a:ext cx="8942613" cy="1293028"/>
          </a:xfrm>
        </p:spPr>
        <p:txBody>
          <a:bodyPr>
            <a:normAutofit/>
          </a:bodyPr>
          <a:lstStyle/>
          <a:p>
            <a:r>
              <a:rPr lang="en-US" dirty="0"/>
              <a:t>Unit Testing #2 – Does resizing increase collection?</a:t>
            </a:r>
          </a:p>
        </p:txBody>
      </p:sp>
      <p:pic>
        <p:nvPicPr>
          <p:cNvPr id="4" name="Picture 3">
            <a:extLst>
              <a:ext uri="{FF2B5EF4-FFF2-40B4-BE49-F238E27FC236}">
                <a16:creationId xmlns:a16="http://schemas.microsoft.com/office/drawing/2014/main" id="{BA260E6B-66DE-A062-69F7-83FC83C4A631}"/>
              </a:ext>
            </a:extLst>
          </p:cNvPr>
          <p:cNvPicPr>
            <a:picLocks noChangeAspect="1"/>
          </p:cNvPicPr>
          <p:nvPr/>
        </p:nvPicPr>
        <p:blipFill>
          <a:blip r:embed="rId4"/>
          <a:stretch>
            <a:fillRect/>
          </a:stretch>
        </p:blipFill>
        <p:spPr>
          <a:xfrm>
            <a:off x="2655830" y="2685369"/>
            <a:ext cx="6583420" cy="3062288"/>
          </a:xfrm>
          <a:prstGeom prst="rect">
            <a:avLst/>
          </a:prstGeom>
        </p:spPr>
      </p:pic>
      <p:pic>
        <p:nvPicPr>
          <p:cNvPr id="6" name="Audio 5">
            <a:extLst>
              <a:ext uri="{FF2B5EF4-FFF2-40B4-BE49-F238E27FC236}">
                <a16:creationId xmlns:a16="http://schemas.microsoft.com/office/drawing/2014/main" id="{FE626E6D-B4D1-4BF3-B44D-BC63B1CF210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036176004"/>
      </p:ext>
    </p:extLst>
  </p:cSld>
  <p:clrMapOvr>
    <a:masterClrMapping/>
  </p:clrMapOvr>
  <mc:AlternateContent xmlns:mc="http://schemas.openxmlformats.org/markup-compatibility/2006" xmlns:p14="http://schemas.microsoft.com/office/powerpoint/2010/main">
    <mc:Choice Requires="p14">
      <p:transition spd="slow" p14:dur="2000" advTm="8778"/>
    </mc:Choice>
    <mc:Fallback xmlns="">
      <p:transition spd="slow" advTm="87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4"/>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19267F6D1A260A4394C18F5AF72445EA" ma:contentTypeVersion="3" ma:contentTypeDescription="Create a new document." ma:contentTypeScope="" ma:versionID="d6a723735a0ade9a92961b83aee31dda">
  <xsd:schema xmlns:xsd="http://www.w3.org/2001/XMLSchema" xmlns:xs="http://www.w3.org/2001/XMLSchema" xmlns:p="http://schemas.microsoft.com/office/2006/metadata/properties" targetNamespace="http://schemas.microsoft.com/office/2006/metadata/properties" ma:root="true" ma:fieldsID="e345bd7673956a623930e5662e321f3a">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4"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F398236C-7FA9-40C9-B456-AA158A506A32}">
  <ds:schemaRefs>
    <ds:schemaRef ds:uri="http://schemas.microsoft.com/sharepoint/v3/contenttype/forms"/>
  </ds:schemaRefs>
</ds:datastoreItem>
</file>

<file path=customXml/itemProps2.xml><?xml version="1.0" encoding="utf-8"?>
<ds:datastoreItem xmlns:ds="http://schemas.openxmlformats.org/officeDocument/2006/customXml" ds:itemID="{3E9B35DD-16B6-4415-A905-CDACA4FC6DBE}">
  <ds:schemaRefs>
    <ds:schemaRef ds:uri="http://schemas.openxmlformats.org/package/2006/metadata/core-properties"/>
    <ds:schemaRef ds:uri="http://www.w3.org/XML/1998/namespace"/>
    <ds:schemaRef ds:uri="http://schemas.microsoft.com/office/2006/documentManagement/types"/>
    <ds:schemaRef ds:uri="http://purl.org/dc/elements/1.1/"/>
    <ds:schemaRef ds:uri="http://purl.org/dc/dcmitype/"/>
    <ds:schemaRef ds:uri="http://schemas.microsoft.com/office/2006/metadata/properties"/>
    <ds:schemaRef ds:uri="http://schemas.microsoft.com/office/infopath/2007/PartnerControls"/>
    <ds:schemaRef ds:uri="http://purl.org/dc/terms/"/>
  </ds:schemaRefs>
</ds:datastoreItem>
</file>

<file path=customXml/itemProps3.xml><?xml version="1.0" encoding="utf-8"?>
<ds:datastoreItem xmlns:ds="http://schemas.openxmlformats.org/officeDocument/2006/customXml" ds:itemID="{3DB4D054-FC38-43E0-B24C-8E3420B75B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194</TotalTime>
  <Words>1190</Words>
  <Application>Microsoft Macintosh PowerPoint</Application>
  <PresentationFormat>Widescreen</PresentationFormat>
  <Paragraphs>164</Paragraphs>
  <Slides>17</Slides>
  <Notes>14</Notes>
  <HiddenSlides>0</HiddenSlides>
  <MMClips>17</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Calibri</vt:lpstr>
      <vt:lpstr>Arial</vt:lpstr>
      <vt:lpstr>Century Gothic</vt:lpstr>
      <vt:lpstr>Vapor Trail</vt:lpstr>
      <vt:lpstr>Green Pace</vt:lpstr>
      <vt:lpstr>OVERVIEW: DEFENSE IN DEPTH</vt:lpstr>
      <vt:lpstr>THREATS MATRIX</vt:lpstr>
      <vt:lpstr>10 PRINCIPLES</vt:lpstr>
      <vt:lpstr>CODING STANDARDS</vt:lpstr>
      <vt:lpstr>ENCRYPTION POLICIES</vt:lpstr>
      <vt:lpstr>TRIPLE-A POLICIES</vt:lpstr>
      <vt:lpstr>Unit Testing #1 – Is capacity greater than or equal to size for entries? </vt:lpstr>
      <vt:lpstr>Unit Testing #2 – Does resizing increase collection?</vt:lpstr>
      <vt:lpstr>Unit Testing #3: Does resizing decrease collection?</vt:lpstr>
      <vt:lpstr>Unit Testing #4: Is max size greater than or equal for entries? </vt:lpstr>
      <vt:lpstr>AUTOMATION SUMMARY</vt:lpstr>
      <vt:lpstr>TOOLS</vt:lpstr>
      <vt:lpstr>RISKS AND BENEFITS</vt:lpstr>
      <vt:lpstr>RECOMMENDATIONS</vt:lpstr>
      <vt:lpstr>CONCLUSIONS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 405 Project Two Presentation Template</dc:title>
  <dc:creator>Kathy Shields</dc:creator>
  <cp:lastModifiedBy>Mathew, Stephen</cp:lastModifiedBy>
  <cp:revision>11</cp:revision>
  <dcterms:created xsi:type="dcterms:W3CDTF">2020-08-19T17:59:24Z</dcterms:created>
  <dcterms:modified xsi:type="dcterms:W3CDTF">2024-10-24T03:58:21Z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DA78308B-55B0-44AB-B406-C6A80F5E53EB</vt:lpwstr>
  </property>
  <property fmtid="{D5CDD505-2E9C-101B-9397-08002B2CF9AE}" pid="3" name="ArticulatePath">
    <vt:lpwstr>CS 405 P2 Presentation Template</vt:lpwstr>
  </property>
  <property fmtid="{D5CDD505-2E9C-101B-9397-08002B2CF9AE}" pid="4" name="ContentTypeId">
    <vt:lpwstr>0x01010019267F6D1A260A4394C18F5AF72445EA</vt:lpwstr>
  </property>
</Properties>
</file>